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7" r:id="rId3"/>
    <p:sldId id="261" r:id="rId4"/>
    <p:sldId id="278" r:id="rId5"/>
    <p:sldId id="279" r:id="rId6"/>
    <p:sldId id="280" r:id="rId7"/>
    <p:sldId id="284" r:id="rId8"/>
    <p:sldId id="285" r:id="rId9"/>
    <p:sldId id="275" r:id="rId10"/>
    <p:sldId id="283" r:id="rId11"/>
    <p:sldId id="268" r:id="rId12"/>
    <p:sldId id="28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BE6"/>
    <a:srgbClr val="F7B966"/>
    <a:srgbClr val="3A275F"/>
    <a:srgbClr val="FFE88E"/>
    <a:srgbClr val="2C4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>
        <p:scale>
          <a:sx n="93" d="100"/>
          <a:sy n="93" d="100"/>
        </p:scale>
        <p:origin x="1326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E04BD-E388-1F7F-F050-5A743E2F2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CDEB3-4148-9013-ADC4-0B73CE4EC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C0ED7-D61D-0D12-899C-2ED992C4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CE27-E407-4D88-8509-E82B05B35A62}" type="datetimeFigureOut">
              <a:rPr lang="en-ID" smtClean="0"/>
              <a:t>11/06/2023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66ADA-074C-05C0-175F-9205B2EF9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30BE7-3569-0632-75E1-0645E25C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3343-C4FB-453D-9758-20770674DD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661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6838-462C-84A1-76F6-63FF30520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9D136-714D-4E9B-D626-FB4FD7873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38F8-A2B3-EEC2-41AC-A1439CA17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CE27-E407-4D88-8509-E82B05B35A62}" type="datetimeFigureOut">
              <a:rPr lang="en-ID" smtClean="0"/>
              <a:t>11/06/2023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45870-BCB3-7188-06AB-7BE5DD43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ECFE2-4161-EDCB-A423-7AB8C6F35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3343-C4FB-453D-9758-20770674DD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13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0F5175-EF49-98E8-7136-47EA8B4F88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DC2DE-B404-6B8F-1595-03F5D6F38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A1FBD-C623-E767-8FA9-551A1D4DF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CE27-E407-4D88-8509-E82B05B35A62}" type="datetimeFigureOut">
              <a:rPr lang="en-ID" smtClean="0"/>
              <a:t>11/06/2023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5D876-7938-AFBA-A763-1A60A5227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E216C-5F20-2917-D0AF-EB98C904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3343-C4FB-453D-9758-20770674DD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042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BB62-5C1E-93E5-7C60-361F3971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6028C-425D-06A5-2BB6-89822B958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4133E-F9DF-9655-8CCB-2C8DADA07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CE27-E407-4D88-8509-E82B05B35A62}" type="datetimeFigureOut">
              <a:rPr lang="en-ID" smtClean="0"/>
              <a:t>11/06/2023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C692F-B1AD-F382-35CE-CD7925D3B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005BB-379A-872A-344B-93C71E72E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3343-C4FB-453D-9758-20770674DD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127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88A9-BAEC-2EB3-A5E9-0ECC00D16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AF16F-9361-C7C1-84BD-BE6C34EB8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6D061-D69C-9E38-3CA5-BF7F207E7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CE27-E407-4D88-8509-E82B05B35A62}" type="datetimeFigureOut">
              <a:rPr lang="en-ID" smtClean="0"/>
              <a:t>11/06/2023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7E2F-8C54-A445-6E70-145DF9D3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9AD3A-7585-3D5F-0FEB-1AB9F662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3343-C4FB-453D-9758-20770674DD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366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4BFC-7003-CD1B-C68B-77EFCB3F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0BF57-E383-9284-1301-31691286FB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8D6A2-29AA-DEA1-F64F-49204E6F7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DA875-B573-C031-0404-B60D9DB3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CE27-E407-4D88-8509-E82B05B35A62}" type="datetimeFigureOut">
              <a:rPr lang="en-ID" smtClean="0"/>
              <a:t>11/06/2023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70EE1-2D4D-62A5-3076-D211DD390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C696F-E497-DCFB-983D-C7DFD5C4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3343-C4FB-453D-9758-20770674DD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3006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6D259-A095-E6D0-28B6-B26E8A66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890D9-6642-C65A-F6FB-186165044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00DDE-7CFF-0F83-B1FC-7D4B181BB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E6D23-8423-C921-DCF4-6F17E975A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72D5A7-A302-0652-321E-9799E9A2EE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FB0457-EE9C-AA64-7A73-C827247B5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CE27-E407-4D88-8509-E82B05B35A62}" type="datetimeFigureOut">
              <a:rPr lang="en-ID" smtClean="0"/>
              <a:t>11/06/2023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C28DE8-1062-146D-141C-41BC5912B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0BF87-3374-F9DA-C63D-CC374C82A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3343-C4FB-453D-9758-20770674DD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581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B7D7-362D-B744-DC12-4424B1756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1832C2-3F49-6D74-1F67-CE1B6291D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CE27-E407-4D88-8509-E82B05B35A62}" type="datetimeFigureOut">
              <a:rPr lang="en-ID" smtClean="0"/>
              <a:t>11/06/2023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BD3DE-8DFB-C307-6269-F97DCF509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45E02-5AD1-A831-39C4-7F0AE9B9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3343-C4FB-453D-9758-20770674DD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733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20A344-7173-5558-B10D-BE7C6BEA4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CE27-E407-4D88-8509-E82B05B35A62}" type="datetimeFigureOut">
              <a:rPr lang="en-ID" smtClean="0"/>
              <a:t>11/06/2023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3AB5F-1799-0C94-D369-207F3211C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8C05C-9AF0-A2DF-76B4-6CCA384C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3343-C4FB-453D-9758-20770674DD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2437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E47D3-F072-D5B7-AF75-AEB1965C1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F430-65DE-F4A4-1C86-C2024792E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3538C6-51E0-77B1-526E-294C48EBF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C6F7F-41AE-3D90-7BE8-4F253346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CE27-E407-4D88-8509-E82B05B35A62}" type="datetimeFigureOut">
              <a:rPr lang="en-ID" smtClean="0"/>
              <a:t>11/06/2023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6407F-3C60-04D1-F222-7C626C268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B6F22-F905-E47C-53BF-C48575B68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3343-C4FB-453D-9758-20770674DD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781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970A-2C49-BD5F-E0D6-B3D421435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42AA8-234E-06D2-E146-2BDF1C0ACD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41F05-12B5-AC03-9F05-92D56DE4D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0A405-6B44-4261-EB6F-C651D18D5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CE27-E407-4D88-8509-E82B05B35A62}" type="datetimeFigureOut">
              <a:rPr lang="en-ID" smtClean="0"/>
              <a:t>11/06/2023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7A4FF-E720-5412-6043-5133FEBD4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4D5EE-8B33-85E7-4E97-5F9908FF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3343-C4FB-453D-9758-20770674DD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729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64C89-2260-F87F-500E-560D654B9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F1934-1139-FA5D-50B7-5C6992134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2B477-14F6-1C81-A9BE-C869C6A9D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ACE27-E407-4D88-8509-E82B05B35A62}" type="datetimeFigureOut">
              <a:rPr lang="en-ID" smtClean="0"/>
              <a:t>11/06/2023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9B3B9-5657-1286-11B1-7F3A8BCA6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0396B-81A9-DCA3-1A21-C32D453D3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B3343-C4FB-453D-9758-20770674DD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507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91E866C-DD58-FF36-5185-5D95F822EEE2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9535819 w 12192000"/>
              <a:gd name="connsiteY0" fmla="*/ 3218335 h 6858000"/>
              <a:gd name="connsiteX1" fmla="*/ 9631435 w 12192000"/>
              <a:gd name="connsiteY1" fmla="*/ 3516697 h 6858000"/>
              <a:gd name="connsiteX2" fmla="*/ 9437205 w 12192000"/>
              <a:gd name="connsiteY2" fmla="*/ 3516697 h 6858000"/>
              <a:gd name="connsiteX3" fmla="*/ 2239669 w 12192000"/>
              <a:gd name="connsiteY3" fmla="*/ 3218335 h 6858000"/>
              <a:gd name="connsiteX4" fmla="*/ 2335286 w 12192000"/>
              <a:gd name="connsiteY4" fmla="*/ 3516697 h 6858000"/>
              <a:gd name="connsiteX5" fmla="*/ 2141056 w 12192000"/>
              <a:gd name="connsiteY5" fmla="*/ 3516697 h 6858000"/>
              <a:gd name="connsiteX6" fmla="*/ 10975564 w 12192000"/>
              <a:gd name="connsiteY6" fmla="*/ 3001431 h 6858000"/>
              <a:gd name="connsiteX7" fmla="*/ 10975564 w 12192000"/>
              <a:gd name="connsiteY7" fmla="*/ 3198135 h 6858000"/>
              <a:gd name="connsiteX8" fmla="*/ 11188969 w 12192000"/>
              <a:gd name="connsiteY8" fmla="*/ 3198135 h 6858000"/>
              <a:gd name="connsiteX9" fmla="*/ 11188969 w 12192000"/>
              <a:gd name="connsiteY9" fmla="*/ 3887837 h 6858000"/>
              <a:gd name="connsiteX10" fmla="*/ 11444437 w 12192000"/>
              <a:gd name="connsiteY10" fmla="*/ 3887837 h 6858000"/>
              <a:gd name="connsiteX11" fmla="*/ 11444437 w 12192000"/>
              <a:gd name="connsiteY11" fmla="*/ 3198135 h 6858000"/>
              <a:gd name="connsiteX12" fmla="*/ 11657843 w 12192000"/>
              <a:gd name="connsiteY12" fmla="*/ 3198135 h 6858000"/>
              <a:gd name="connsiteX13" fmla="*/ 11657843 w 12192000"/>
              <a:gd name="connsiteY13" fmla="*/ 3001431 h 6858000"/>
              <a:gd name="connsiteX14" fmla="*/ 10061913 w 12192000"/>
              <a:gd name="connsiteY14" fmla="*/ 3001431 h 6858000"/>
              <a:gd name="connsiteX15" fmla="*/ 10061913 w 12192000"/>
              <a:gd name="connsiteY15" fmla="*/ 3887837 h 6858000"/>
              <a:gd name="connsiteX16" fmla="*/ 10294494 w 12192000"/>
              <a:gd name="connsiteY16" fmla="*/ 3887837 h 6858000"/>
              <a:gd name="connsiteX17" fmla="*/ 10294494 w 12192000"/>
              <a:gd name="connsiteY17" fmla="*/ 3420684 h 6858000"/>
              <a:gd name="connsiteX18" fmla="*/ 10288555 w 12192000"/>
              <a:gd name="connsiteY18" fmla="*/ 3306239 h 6858000"/>
              <a:gd name="connsiteX19" fmla="*/ 10286899 w 12192000"/>
              <a:gd name="connsiteY19" fmla="*/ 3291581 h 6858000"/>
              <a:gd name="connsiteX20" fmla="*/ 10315245 w 12192000"/>
              <a:gd name="connsiteY20" fmla="*/ 3352410 h 6858000"/>
              <a:gd name="connsiteX21" fmla="*/ 10571390 w 12192000"/>
              <a:gd name="connsiteY21" fmla="*/ 3887837 h 6858000"/>
              <a:gd name="connsiteX22" fmla="*/ 10877802 w 12192000"/>
              <a:gd name="connsiteY22" fmla="*/ 3887837 h 6858000"/>
              <a:gd name="connsiteX23" fmla="*/ 10877802 w 12192000"/>
              <a:gd name="connsiteY23" fmla="*/ 3001431 h 6858000"/>
              <a:gd name="connsiteX24" fmla="*/ 10645221 w 12192000"/>
              <a:gd name="connsiteY24" fmla="*/ 3001431 h 6858000"/>
              <a:gd name="connsiteX25" fmla="*/ 10645221 w 12192000"/>
              <a:gd name="connsiteY25" fmla="*/ 3501938 h 6858000"/>
              <a:gd name="connsiteX26" fmla="*/ 10646532 w 12192000"/>
              <a:gd name="connsiteY26" fmla="*/ 3549749 h 6858000"/>
              <a:gd name="connsiteX27" fmla="*/ 10649438 w 12192000"/>
              <a:gd name="connsiteY27" fmla="*/ 3588289 h 6858000"/>
              <a:gd name="connsiteX28" fmla="*/ 10645086 w 12192000"/>
              <a:gd name="connsiteY28" fmla="*/ 3576721 h 6858000"/>
              <a:gd name="connsiteX29" fmla="*/ 10622982 w 12192000"/>
              <a:gd name="connsiteY29" fmla="*/ 3525125 h 6858000"/>
              <a:gd name="connsiteX30" fmla="*/ 10369195 w 12192000"/>
              <a:gd name="connsiteY30" fmla="*/ 3001431 h 6858000"/>
              <a:gd name="connsiteX31" fmla="*/ 9393258 w 12192000"/>
              <a:gd name="connsiteY31" fmla="*/ 3001431 h 6858000"/>
              <a:gd name="connsiteX32" fmla="*/ 9062644 w 12192000"/>
              <a:gd name="connsiteY32" fmla="*/ 3887837 h 6858000"/>
              <a:gd name="connsiteX33" fmla="*/ 9311607 w 12192000"/>
              <a:gd name="connsiteY33" fmla="*/ 3887837 h 6858000"/>
              <a:gd name="connsiteX34" fmla="*/ 9375909 w 12192000"/>
              <a:gd name="connsiteY34" fmla="*/ 3705360 h 6858000"/>
              <a:gd name="connsiteX35" fmla="*/ 9689407 w 12192000"/>
              <a:gd name="connsiteY35" fmla="*/ 3705360 h 6858000"/>
              <a:gd name="connsiteX36" fmla="*/ 9750664 w 12192000"/>
              <a:gd name="connsiteY36" fmla="*/ 3887837 h 6858000"/>
              <a:gd name="connsiteX37" fmla="*/ 10018329 w 12192000"/>
              <a:gd name="connsiteY37" fmla="*/ 3887837 h 6858000"/>
              <a:gd name="connsiteX38" fmla="*/ 9687889 w 12192000"/>
              <a:gd name="connsiteY38" fmla="*/ 3001431 h 6858000"/>
              <a:gd name="connsiteX39" fmla="*/ 7848272 w 12192000"/>
              <a:gd name="connsiteY39" fmla="*/ 3001431 h 6858000"/>
              <a:gd name="connsiteX40" fmla="*/ 8038549 w 12192000"/>
              <a:gd name="connsiteY40" fmla="*/ 3887837 h 6858000"/>
              <a:gd name="connsiteX41" fmla="*/ 8350123 w 12192000"/>
              <a:gd name="connsiteY41" fmla="*/ 3887837 h 6858000"/>
              <a:gd name="connsiteX42" fmla="*/ 8455981 w 12192000"/>
              <a:gd name="connsiteY42" fmla="*/ 3262501 h 6858000"/>
              <a:gd name="connsiteX43" fmla="*/ 8456458 w 12192000"/>
              <a:gd name="connsiteY43" fmla="*/ 3265201 h 6858000"/>
              <a:gd name="connsiteX44" fmla="*/ 8569443 w 12192000"/>
              <a:gd name="connsiteY44" fmla="*/ 3887837 h 6858000"/>
              <a:gd name="connsiteX45" fmla="*/ 8883772 w 12192000"/>
              <a:gd name="connsiteY45" fmla="*/ 3887837 h 6858000"/>
              <a:gd name="connsiteX46" fmla="*/ 9072415 w 12192000"/>
              <a:gd name="connsiteY46" fmla="*/ 3001431 h 6858000"/>
              <a:gd name="connsiteX47" fmla="*/ 8833542 w 12192000"/>
              <a:gd name="connsiteY47" fmla="*/ 3001431 h 6858000"/>
              <a:gd name="connsiteX48" fmla="*/ 8731749 w 12192000"/>
              <a:gd name="connsiteY48" fmla="*/ 3614363 h 6858000"/>
              <a:gd name="connsiteX49" fmla="*/ 8729287 w 12192000"/>
              <a:gd name="connsiteY49" fmla="*/ 3626809 h 6858000"/>
              <a:gd name="connsiteX50" fmla="*/ 8724800 w 12192000"/>
              <a:gd name="connsiteY50" fmla="*/ 3603238 h 6858000"/>
              <a:gd name="connsiteX51" fmla="*/ 8616599 w 12192000"/>
              <a:gd name="connsiteY51" fmla="*/ 3001431 h 6858000"/>
              <a:gd name="connsiteX52" fmla="*/ 8306021 w 12192000"/>
              <a:gd name="connsiteY52" fmla="*/ 3001431 h 6858000"/>
              <a:gd name="connsiteX53" fmla="*/ 8203600 w 12192000"/>
              <a:gd name="connsiteY53" fmla="*/ 3607936 h 6858000"/>
              <a:gd name="connsiteX54" fmla="*/ 8201836 w 12192000"/>
              <a:gd name="connsiteY54" fmla="*/ 3619915 h 6858000"/>
              <a:gd name="connsiteX55" fmla="*/ 8200014 w 12192000"/>
              <a:gd name="connsiteY55" fmla="*/ 3603393 h 6858000"/>
              <a:gd name="connsiteX56" fmla="*/ 8101536 w 12192000"/>
              <a:gd name="connsiteY56" fmla="*/ 3001431 h 6858000"/>
              <a:gd name="connsiteX57" fmla="*/ 6992389 w 12192000"/>
              <a:gd name="connsiteY57" fmla="*/ 3001431 h 6858000"/>
              <a:gd name="connsiteX58" fmla="*/ 6992389 w 12192000"/>
              <a:gd name="connsiteY58" fmla="*/ 3515305 h 6858000"/>
              <a:gd name="connsiteX59" fmla="*/ 7088373 w 12192000"/>
              <a:gd name="connsiteY59" fmla="*/ 3808554 h 6858000"/>
              <a:gd name="connsiteX60" fmla="*/ 7372199 w 12192000"/>
              <a:gd name="connsiteY60" fmla="*/ 3907631 h 6858000"/>
              <a:gd name="connsiteX61" fmla="*/ 7657662 w 12192000"/>
              <a:gd name="connsiteY61" fmla="*/ 3808965 h 6858000"/>
              <a:gd name="connsiteX62" fmla="*/ 7753226 w 12192000"/>
              <a:gd name="connsiteY62" fmla="*/ 3515305 h 6858000"/>
              <a:gd name="connsiteX63" fmla="*/ 7753226 w 12192000"/>
              <a:gd name="connsiteY63" fmla="*/ 3001431 h 6858000"/>
              <a:gd name="connsiteX64" fmla="*/ 7508892 w 12192000"/>
              <a:gd name="connsiteY64" fmla="*/ 3001431 h 6858000"/>
              <a:gd name="connsiteX65" fmla="*/ 7508892 w 12192000"/>
              <a:gd name="connsiteY65" fmla="*/ 3515305 h 6858000"/>
              <a:gd name="connsiteX66" fmla="*/ 7474272 w 12192000"/>
              <a:gd name="connsiteY66" fmla="*/ 3662891 h 6858000"/>
              <a:gd name="connsiteX67" fmla="*/ 7372315 w 12192000"/>
              <a:gd name="connsiteY67" fmla="*/ 3711546 h 6858000"/>
              <a:gd name="connsiteX68" fmla="*/ 7277572 w 12192000"/>
              <a:gd name="connsiteY68" fmla="*/ 3666903 h 6858000"/>
              <a:gd name="connsiteX69" fmla="*/ 7247857 w 12192000"/>
              <a:gd name="connsiteY69" fmla="*/ 3515305 h 6858000"/>
              <a:gd name="connsiteX70" fmla="*/ 7247857 w 12192000"/>
              <a:gd name="connsiteY70" fmla="*/ 3001431 h 6858000"/>
              <a:gd name="connsiteX71" fmla="*/ 5116496 w 12192000"/>
              <a:gd name="connsiteY71" fmla="*/ 3001431 h 6858000"/>
              <a:gd name="connsiteX72" fmla="*/ 5425731 w 12192000"/>
              <a:gd name="connsiteY72" fmla="*/ 3558779 h 6858000"/>
              <a:gd name="connsiteX73" fmla="*/ 5425731 w 12192000"/>
              <a:gd name="connsiteY73" fmla="*/ 3887837 h 6858000"/>
              <a:gd name="connsiteX74" fmla="*/ 5681199 w 12192000"/>
              <a:gd name="connsiteY74" fmla="*/ 3887837 h 6858000"/>
              <a:gd name="connsiteX75" fmla="*/ 5681199 w 12192000"/>
              <a:gd name="connsiteY75" fmla="*/ 3556102 h 6858000"/>
              <a:gd name="connsiteX76" fmla="*/ 5994195 w 12192000"/>
              <a:gd name="connsiteY76" fmla="*/ 3001431 h 6858000"/>
              <a:gd name="connsiteX77" fmla="*/ 5725881 w 12192000"/>
              <a:gd name="connsiteY77" fmla="*/ 3001431 h 6858000"/>
              <a:gd name="connsiteX78" fmla="*/ 5562116 w 12192000"/>
              <a:gd name="connsiteY78" fmla="*/ 3365254 h 6858000"/>
              <a:gd name="connsiteX79" fmla="*/ 5397771 w 12192000"/>
              <a:gd name="connsiteY79" fmla="*/ 3001431 h 6858000"/>
              <a:gd name="connsiteX80" fmla="*/ 4318338 w 12192000"/>
              <a:gd name="connsiteY80" fmla="*/ 3001431 h 6858000"/>
              <a:gd name="connsiteX81" fmla="*/ 4318338 w 12192000"/>
              <a:gd name="connsiteY81" fmla="*/ 3887837 h 6858000"/>
              <a:gd name="connsiteX82" fmla="*/ 4573806 w 12192000"/>
              <a:gd name="connsiteY82" fmla="*/ 3887837 h 6858000"/>
              <a:gd name="connsiteX83" fmla="*/ 4573806 w 12192000"/>
              <a:gd name="connsiteY83" fmla="*/ 3527831 h 6858000"/>
              <a:gd name="connsiteX84" fmla="*/ 4816285 w 12192000"/>
              <a:gd name="connsiteY84" fmla="*/ 3527831 h 6858000"/>
              <a:gd name="connsiteX85" fmla="*/ 4816285 w 12192000"/>
              <a:gd name="connsiteY85" fmla="*/ 3887837 h 6858000"/>
              <a:gd name="connsiteX86" fmla="*/ 5071753 w 12192000"/>
              <a:gd name="connsiteY86" fmla="*/ 3887837 h 6858000"/>
              <a:gd name="connsiteX87" fmla="*/ 5071753 w 12192000"/>
              <a:gd name="connsiteY87" fmla="*/ 3001431 h 6858000"/>
              <a:gd name="connsiteX88" fmla="*/ 4816285 w 12192000"/>
              <a:gd name="connsiteY88" fmla="*/ 3001431 h 6858000"/>
              <a:gd name="connsiteX89" fmla="*/ 4816285 w 12192000"/>
              <a:gd name="connsiteY89" fmla="*/ 3330508 h 6858000"/>
              <a:gd name="connsiteX90" fmla="*/ 4573806 w 12192000"/>
              <a:gd name="connsiteY90" fmla="*/ 3330508 h 6858000"/>
              <a:gd name="connsiteX91" fmla="*/ 4573806 w 12192000"/>
              <a:gd name="connsiteY91" fmla="*/ 3001431 h 6858000"/>
              <a:gd name="connsiteX92" fmla="*/ 2660240 w 12192000"/>
              <a:gd name="connsiteY92" fmla="*/ 3001431 h 6858000"/>
              <a:gd name="connsiteX93" fmla="*/ 2660240 w 12192000"/>
              <a:gd name="connsiteY93" fmla="*/ 3198135 h 6858000"/>
              <a:gd name="connsiteX94" fmla="*/ 2873645 w 12192000"/>
              <a:gd name="connsiteY94" fmla="*/ 3198135 h 6858000"/>
              <a:gd name="connsiteX95" fmla="*/ 2873645 w 12192000"/>
              <a:gd name="connsiteY95" fmla="*/ 3887837 h 6858000"/>
              <a:gd name="connsiteX96" fmla="*/ 3129113 w 12192000"/>
              <a:gd name="connsiteY96" fmla="*/ 3887837 h 6858000"/>
              <a:gd name="connsiteX97" fmla="*/ 3129113 w 12192000"/>
              <a:gd name="connsiteY97" fmla="*/ 3198135 h 6858000"/>
              <a:gd name="connsiteX98" fmla="*/ 3342518 w 12192000"/>
              <a:gd name="connsiteY98" fmla="*/ 3198135 h 6858000"/>
              <a:gd name="connsiteX99" fmla="*/ 3342518 w 12192000"/>
              <a:gd name="connsiteY99" fmla="*/ 3001431 h 6858000"/>
              <a:gd name="connsiteX100" fmla="*/ 2097109 w 12192000"/>
              <a:gd name="connsiteY100" fmla="*/ 3001431 h 6858000"/>
              <a:gd name="connsiteX101" fmla="*/ 1766494 w 12192000"/>
              <a:gd name="connsiteY101" fmla="*/ 3887837 h 6858000"/>
              <a:gd name="connsiteX102" fmla="*/ 2015458 w 12192000"/>
              <a:gd name="connsiteY102" fmla="*/ 3887837 h 6858000"/>
              <a:gd name="connsiteX103" fmla="*/ 2079760 w 12192000"/>
              <a:gd name="connsiteY103" fmla="*/ 3705360 h 6858000"/>
              <a:gd name="connsiteX104" fmla="*/ 2393257 w 12192000"/>
              <a:gd name="connsiteY104" fmla="*/ 3705360 h 6858000"/>
              <a:gd name="connsiteX105" fmla="*/ 2454515 w 12192000"/>
              <a:gd name="connsiteY105" fmla="*/ 3887837 h 6858000"/>
              <a:gd name="connsiteX106" fmla="*/ 2722180 w 12192000"/>
              <a:gd name="connsiteY106" fmla="*/ 3887837 h 6858000"/>
              <a:gd name="connsiteX107" fmla="*/ 2391740 w 12192000"/>
              <a:gd name="connsiteY107" fmla="*/ 3001431 h 6858000"/>
              <a:gd name="connsiteX108" fmla="*/ 542597 w 12192000"/>
              <a:gd name="connsiteY108" fmla="*/ 3001431 h 6858000"/>
              <a:gd name="connsiteX109" fmla="*/ 732874 w 12192000"/>
              <a:gd name="connsiteY109" fmla="*/ 3887837 h 6858000"/>
              <a:gd name="connsiteX110" fmla="*/ 1044448 w 12192000"/>
              <a:gd name="connsiteY110" fmla="*/ 3887837 h 6858000"/>
              <a:gd name="connsiteX111" fmla="*/ 1150306 w 12192000"/>
              <a:gd name="connsiteY111" fmla="*/ 3262501 h 6858000"/>
              <a:gd name="connsiteX112" fmla="*/ 1150783 w 12192000"/>
              <a:gd name="connsiteY112" fmla="*/ 3265201 h 6858000"/>
              <a:gd name="connsiteX113" fmla="*/ 1263768 w 12192000"/>
              <a:gd name="connsiteY113" fmla="*/ 3887837 h 6858000"/>
              <a:gd name="connsiteX114" fmla="*/ 1578097 w 12192000"/>
              <a:gd name="connsiteY114" fmla="*/ 3887837 h 6858000"/>
              <a:gd name="connsiteX115" fmla="*/ 1766741 w 12192000"/>
              <a:gd name="connsiteY115" fmla="*/ 3001431 h 6858000"/>
              <a:gd name="connsiteX116" fmla="*/ 1527868 w 12192000"/>
              <a:gd name="connsiteY116" fmla="*/ 3001431 h 6858000"/>
              <a:gd name="connsiteX117" fmla="*/ 1426075 w 12192000"/>
              <a:gd name="connsiteY117" fmla="*/ 3614363 h 6858000"/>
              <a:gd name="connsiteX118" fmla="*/ 1423612 w 12192000"/>
              <a:gd name="connsiteY118" fmla="*/ 3626808 h 6858000"/>
              <a:gd name="connsiteX119" fmla="*/ 1419125 w 12192000"/>
              <a:gd name="connsiteY119" fmla="*/ 3603238 h 6858000"/>
              <a:gd name="connsiteX120" fmla="*/ 1310924 w 12192000"/>
              <a:gd name="connsiteY120" fmla="*/ 3001431 h 6858000"/>
              <a:gd name="connsiteX121" fmla="*/ 1000346 w 12192000"/>
              <a:gd name="connsiteY121" fmla="*/ 3001431 h 6858000"/>
              <a:gd name="connsiteX122" fmla="*/ 897925 w 12192000"/>
              <a:gd name="connsiteY122" fmla="*/ 3607936 h 6858000"/>
              <a:gd name="connsiteX123" fmla="*/ 896161 w 12192000"/>
              <a:gd name="connsiteY123" fmla="*/ 3619916 h 6858000"/>
              <a:gd name="connsiteX124" fmla="*/ 894339 w 12192000"/>
              <a:gd name="connsiteY124" fmla="*/ 3603393 h 6858000"/>
              <a:gd name="connsiteX125" fmla="*/ 795861 w 12192000"/>
              <a:gd name="connsiteY125" fmla="*/ 3001431 h 6858000"/>
              <a:gd name="connsiteX126" fmla="*/ 6423879 w 12192000"/>
              <a:gd name="connsiteY126" fmla="*/ 2979781 h 6858000"/>
              <a:gd name="connsiteX127" fmla="*/ 6100020 w 12192000"/>
              <a:gd name="connsiteY127" fmla="*/ 3103233 h 6858000"/>
              <a:gd name="connsiteX128" fmla="*/ 5982860 w 12192000"/>
              <a:gd name="connsiteY128" fmla="*/ 3444006 h 6858000"/>
              <a:gd name="connsiteX129" fmla="*/ 6099624 w 12192000"/>
              <a:gd name="connsiteY129" fmla="*/ 3784884 h 6858000"/>
              <a:gd name="connsiteX130" fmla="*/ 6423879 w 12192000"/>
              <a:gd name="connsiteY130" fmla="*/ 3907631 h 6858000"/>
              <a:gd name="connsiteX131" fmla="*/ 6747056 w 12192000"/>
              <a:gd name="connsiteY131" fmla="*/ 3784691 h 6858000"/>
              <a:gd name="connsiteX132" fmla="*/ 6863699 w 12192000"/>
              <a:gd name="connsiteY132" fmla="*/ 3444006 h 6858000"/>
              <a:gd name="connsiteX133" fmla="*/ 6746887 w 12192000"/>
              <a:gd name="connsiteY133" fmla="*/ 3103533 h 6858000"/>
              <a:gd name="connsiteX134" fmla="*/ 6423879 w 12192000"/>
              <a:gd name="connsiteY134" fmla="*/ 2979781 h 6858000"/>
              <a:gd name="connsiteX135" fmla="*/ 3903209 w 12192000"/>
              <a:gd name="connsiteY135" fmla="*/ 2979781 h 6858000"/>
              <a:gd name="connsiteX136" fmla="*/ 3544092 w 12192000"/>
              <a:gd name="connsiteY136" fmla="*/ 3104026 h 6858000"/>
              <a:gd name="connsiteX137" fmla="*/ 3411110 w 12192000"/>
              <a:gd name="connsiteY137" fmla="*/ 3439154 h 6858000"/>
              <a:gd name="connsiteX138" fmla="*/ 3545726 w 12192000"/>
              <a:gd name="connsiteY138" fmla="*/ 3783913 h 6858000"/>
              <a:gd name="connsiteX139" fmla="*/ 3920190 w 12192000"/>
              <a:gd name="connsiteY139" fmla="*/ 3907631 h 6858000"/>
              <a:gd name="connsiteX140" fmla="*/ 4046963 w 12192000"/>
              <a:gd name="connsiteY140" fmla="*/ 3899116 h 6858000"/>
              <a:gd name="connsiteX141" fmla="*/ 4181844 w 12192000"/>
              <a:gd name="connsiteY141" fmla="*/ 3870498 h 6858000"/>
              <a:gd name="connsiteX142" fmla="*/ 4166380 w 12192000"/>
              <a:gd name="connsiteY142" fmla="*/ 3655633 h 6858000"/>
              <a:gd name="connsiteX143" fmla="*/ 4045074 w 12192000"/>
              <a:gd name="connsiteY143" fmla="*/ 3693269 h 6858000"/>
              <a:gd name="connsiteX144" fmla="*/ 3943725 w 12192000"/>
              <a:gd name="connsiteY144" fmla="*/ 3705360 h 6858000"/>
              <a:gd name="connsiteX145" fmla="*/ 3744958 w 12192000"/>
              <a:gd name="connsiteY145" fmla="*/ 3633664 h 6858000"/>
              <a:gd name="connsiteX146" fmla="*/ 3670908 w 12192000"/>
              <a:gd name="connsiteY146" fmla="*/ 3439386 h 6858000"/>
              <a:gd name="connsiteX147" fmla="*/ 3743570 w 12192000"/>
              <a:gd name="connsiteY147" fmla="*/ 3246089 h 6858000"/>
              <a:gd name="connsiteX148" fmla="*/ 3940082 w 12192000"/>
              <a:gd name="connsiteY148" fmla="*/ 3174630 h 6858000"/>
              <a:gd name="connsiteX149" fmla="*/ 4042904 w 12192000"/>
              <a:gd name="connsiteY149" fmla="*/ 3188523 h 6858000"/>
              <a:gd name="connsiteX150" fmla="*/ 4157054 w 12192000"/>
              <a:gd name="connsiteY150" fmla="*/ 3232243 h 6858000"/>
              <a:gd name="connsiteX151" fmla="*/ 4179419 w 12192000"/>
              <a:gd name="connsiteY151" fmla="*/ 3031886 h 6858000"/>
              <a:gd name="connsiteX152" fmla="*/ 4046006 w 12192000"/>
              <a:gd name="connsiteY152" fmla="*/ 2991848 h 6858000"/>
              <a:gd name="connsiteX153" fmla="*/ 3903209 w 12192000"/>
              <a:gd name="connsiteY153" fmla="*/ 2979781 h 6858000"/>
              <a:gd name="connsiteX154" fmla="*/ 0 w 12192000"/>
              <a:gd name="connsiteY154" fmla="*/ 0 h 6858000"/>
              <a:gd name="connsiteX155" fmla="*/ 12192000 w 12192000"/>
              <a:gd name="connsiteY155" fmla="*/ 0 h 6858000"/>
              <a:gd name="connsiteX156" fmla="*/ 12192000 w 12192000"/>
              <a:gd name="connsiteY156" fmla="*/ 6858000 h 6858000"/>
              <a:gd name="connsiteX157" fmla="*/ 0 w 12192000"/>
              <a:gd name="connsiteY15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12192000" h="6858000">
                <a:moveTo>
                  <a:pt x="9535819" y="3218335"/>
                </a:moveTo>
                <a:lnTo>
                  <a:pt x="9631435" y="3516697"/>
                </a:lnTo>
                <a:lnTo>
                  <a:pt x="9437205" y="3516697"/>
                </a:lnTo>
                <a:close/>
                <a:moveTo>
                  <a:pt x="2239669" y="3218335"/>
                </a:moveTo>
                <a:lnTo>
                  <a:pt x="2335286" y="3516697"/>
                </a:lnTo>
                <a:lnTo>
                  <a:pt x="2141056" y="3516697"/>
                </a:lnTo>
                <a:close/>
                <a:moveTo>
                  <a:pt x="10975564" y="3001431"/>
                </a:moveTo>
                <a:lnTo>
                  <a:pt x="10975564" y="3198135"/>
                </a:lnTo>
                <a:lnTo>
                  <a:pt x="11188969" y="3198135"/>
                </a:lnTo>
                <a:lnTo>
                  <a:pt x="11188969" y="3887837"/>
                </a:lnTo>
                <a:lnTo>
                  <a:pt x="11444437" y="3887837"/>
                </a:lnTo>
                <a:lnTo>
                  <a:pt x="11444437" y="3198135"/>
                </a:lnTo>
                <a:lnTo>
                  <a:pt x="11657843" y="3198135"/>
                </a:lnTo>
                <a:lnTo>
                  <a:pt x="11657843" y="3001431"/>
                </a:lnTo>
                <a:close/>
                <a:moveTo>
                  <a:pt x="10061913" y="3001431"/>
                </a:moveTo>
                <a:lnTo>
                  <a:pt x="10061913" y="3887837"/>
                </a:lnTo>
                <a:lnTo>
                  <a:pt x="10294494" y="3887837"/>
                </a:lnTo>
                <a:lnTo>
                  <a:pt x="10294494" y="3420684"/>
                </a:lnTo>
                <a:cubicBezTo>
                  <a:pt x="10294494" y="3388808"/>
                  <a:pt x="10292514" y="3350660"/>
                  <a:pt x="10288555" y="3306239"/>
                </a:cubicBezTo>
                <a:lnTo>
                  <a:pt x="10286899" y="3291581"/>
                </a:lnTo>
                <a:lnTo>
                  <a:pt x="10315245" y="3352410"/>
                </a:lnTo>
                <a:lnTo>
                  <a:pt x="10571390" y="3887837"/>
                </a:lnTo>
                <a:lnTo>
                  <a:pt x="10877802" y="3887837"/>
                </a:lnTo>
                <a:lnTo>
                  <a:pt x="10877802" y="3001431"/>
                </a:lnTo>
                <a:lnTo>
                  <a:pt x="10645221" y="3001431"/>
                </a:lnTo>
                <a:lnTo>
                  <a:pt x="10645221" y="3501938"/>
                </a:lnTo>
                <a:cubicBezTo>
                  <a:pt x="10645221" y="3517161"/>
                  <a:pt x="10645658" y="3533098"/>
                  <a:pt x="10646532" y="3549749"/>
                </a:cubicBezTo>
                <a:lnTo>
                  <a:pt x="10649438" y="3588289"/>
                </a:lnTo>
                <a:lnTo>
                  <a:pt x="10645086" y="3576721"/>
                </a:lnTo>
                <a:cubicBezTo>
                  <a:pt x="10637087" y="3556053"/>
                  <a:pt x="10629719" y="3538854"/>
                  <a:pt x="10622982" y="3525125"/>
                </a:cubicBezTo>
                <a:lnTo>
                  <a:pt x="10369195" y="3001431"/>
                </a:lnTo>
                <a:close/>
                <a:moveTo>
                  <a:pt x="9393258" y="3001431"/>
                </a:moveTo>
                <a:lnTo>
                  <a:pt x="9062644" y="3887837"/>
                </a:lnTo>
                <a:lnTo>
                  <a:pt x="9311607" y="3887837"/>
                </a:lnTo>
                <a:lnTo>
                  <a:pt x="9375909" y="3705360"/>
                </a:lnTo>
                <a:lnTo>
                  <a:pt x="9689407" y="3705360"/>
                </a:lnTo>
                <a:lnTo>
                  <a:pt x="9750664" y="3887837"/>
                </a:lnTo>
                <a:lnTo>
                  <a:pt x="10018329" y="3887837"/>
                </a:lnTo>
                <a:lnTo>
                  <a:pt x="9687889" y="3001431"/>
                </a:lnTo>
                <a:close/>
                <a:moveTo>
                  <a:pt x="7848272" y="3001431"/>
                </a:moveTo>
                <a:lnTo>
                  <a:pt x="8038549" y="3887837"/>
                </a:lnTo>
                <a:lnTo>
                  <a:pt x="8350123" y="3887837"/>
                </a:lnTo>
                <a:lnTo>
                  <a:pt x="8455981" y="3262501"/>
                </a:lnTo>
                <a:lnTo>
                  <a:pt x="8456458" y="3265201"/>
                </a:lnTo>
                <a:lnTo>
                  <a:pt x="8569443" y="3887837"/>
                </a:lnTo>
                <a:lnTo>
                  <a:pt x="8883772" y="3887837"/>
                </a:lnTo>
                <a:lnTo>
                  <a:pt x="9072415" y="3001431"/>
                </a:lnTo>
                <a:lnTo>
                  <a:pt x="8833542" y="3001431"/>
                </a:lnTo>
                <a:lnTo>
                  <a:pt x="8731749" y="3614363"/>
                </a:lnTo>
                <a:lnTo>
                  <a:pt x="8729287" y="3626809"/>
                </a:lnTo>
                <a:lnTo>
                  <a:pt x="8724800" y="3603238"/>
                </a:lnTo>
                <a:lnTo>
                  <a:pt x="8616599" y="3001431"/>
                </a:lnTo>
                <a:lnTo>
                  <a:pt x="8306021" y="3001431"/>
                </a:lnTo>
                <a:lnTo>
                  <a:pt x="8203600" y="3607936"/>
                </a:lnTo>
                <a:lnTo>
                  <a:pt x="8201836" y="3619915"/>
                </a:lnTo>
                <a:lnTo>
                  <a:pt x="8200014" y="3603393"/>
                </a:lnTo>
                <a:lnTo>
                  <a:pt x="8101536" y="3001431"/>
                </a:lnTo>
                <a:close/>
                <a:moveTo>
                  <a:pt x="6992389" y="3001431"/>
                </a:moveTo>
                <a:lnTo>
                  <a:pt x="6992389" y="3515305"/>
                </a:lnTo>
                <a:cubicBezTo>
                  <a:pt x="6992389" y="3644753"/>
                  <a:pt x="7024384" y="3742503"/>
                  <a:pt x="7088373" y="3808554"/>
                </a:cubicBezTo>
                <a:cubicBezTo>
                  <a:pt x="7152363" y="3874606"/>
                  <a:pt x="7246971" y="3907631"/>
                  <a:pt x="7372199" y="3907631"/>
                </a:cubicBezTo>
                <a:cubicBezTo>
                  <a:pt x="7498799" y="3907631"/>
                  <a:pt x="7593954" y="3874743"/>
                  <a:pt x="7657662" y="3808965"/>
                </a:cubicBezTo>
                <a:cubicBezTo>
                  <a:pt x="7721372" y="3743188"/>
                  <a:pt x="7753226" y="3645301"/>
                  <a:pt x="7753226" y="3515305"/>
                </a:cubicBezTo>
                <a:lnTo>
                  <a:pt x="7753226" y="3001431"/>
                </a:lnTo>
                <a:lnTo>
                  <a:pt x="7508892" y="3001431"/>
                </a:lnTo>
                <a:lnTo>
                  <a:pt x="7508892" y="3515305"/>
                </a:lnTo>
                <a:cubicBezTo>
                  <a:pt x="7508892" y="3581260"/>
                  <a:pt x="7497352" y="3630455"/>
                  <a:pt x="7474272" y="3662891"/>
                </a:cubicBezTo>
                <a:cubicBezTo>
                  <a:pt x="7451191" y="3695328"/>
                  <a:pt x="7417206" y="3711546"/>
                  <a:pt x="7372315" y="3711546"/>
                </a:cubicBezTo>
                <a:cubicBezTo>
                  <a:pt x="7328963" y="3711546"/>
                  <a:pt x="7297383" y="3696665"/>
                  <a:pt x="7277572" y="3666903"/>
                </a:cubicBezTo>
                <a:cubicBezTo>
                  <a:pt x="7257762" y="3637140"/>
                  <a:pt x="7247857" y="3586608"/>
                  <a:pt x="7247857" y="3515305"/>
                </a:cubicBezTo>
                <a:lnTo>
                  <a:pt x="7247857" y="3001431"/>
                </a:lnTo>
                <a:close/>
                <a:moveTo>
                  <a:pt x="5116496" y="3001431"/>
                </a:moveTo>
                <a:lnTo>
                  <a:pt x="5425731" y="3558779"/>
                </a:lnTo>
                <a:lnTo>
                  <a:pt x="5425731" y="3887837"/>
                </a:lnTo>
                <a:lnTo>
                  <a:pt x="5681199" y="3887837"/>
                </a:lnTo>
                <a:lnTo>
                  <a:pt x="5681199" y="3556102"/>
                </a:lnTo>
                <a:lnTo>
                  <a:pt x="5994195" y="3001431"/>
                </a:lnTo>
                <a:lnTo>
                  <a:pt x="5725881" y="3001431"/>
                </a:lnTo>
                <a:lnTo>
                  <a:pt x="5562116" y="3365254"/>
                </a:lnTo>
                <a:lnTo>
                  <a:pt x="5397771" y="3001431"/>
                </a:lnTo>
                <a:close/>
                <a:moveTo>
                  <a:pt x="4318338" y="3001431"/>
                </a:moveTo>
                <a:lnTo>
                  <a:pt x="4318338" y="3887837"/>
                </a:lnTo>
                <a:lnTo>
                  <a:pt x="4573806" y="3887837"/>
                </a:lnTo>
                <a:lnTo>
                  <a:pt x="4573806" y="3527831"/>
                </a:lnTo>
                <a:lnTo>
                  <a:pt x="4816285" y="3527831"/>
                </a:lnTo>
                <a:lnTo>
                  <a:pt x="4816285" y="3887837"/>
                </a:lnTo>
                <a:lnTo>
                  <a:pt x="5071753" y="3887837"/>
                </a:lnTo>
                <a:lnTo>
                  <a:pt x="5071753" y="3001431"/>
                </a:lnTo>
                <a:lnTo>
                  <a:pt x="4816285" y="3001431"/>
                </a:lnTo>
                <a:lnTo>
                  <a:pt x="4816285" y="3330508"/>
                </a:lnTo>
                <a:lnTo>
                  <a:pt x="4573806" y="3330508"/>
                </a:lnTo>
                <a:lnTo>
                  <a:pt x="4573806" y="3001431"/>
                </a:lnTo>
                <a:close/>
                <a:moveTo>
                  <a:pt x="2660240" y="3001431"/>
                </a:moveTo>
                <a:lnTo>
                  <a:pt x="2660240" y="3198135"/>
                </a:lnTo>
                <a:lnTo>
                  <a:pt x="2873645" y="3198135"/>
                </a:lnTo>
                <a:lnTo>
                  <a:pt x="2873645" y="3887837"/>
                </a:lnTo>
                <a:lnTo>
                  <a:pt x="3129113" y="3887837"/>
                </a:lnTo>
                <a:lnTo>
                  <a:pt x="3129113" y="3198135"/>
                </a:lnTo>
                <a:lnTo>
                  <a:pt x="3342518" y="3198135"/>
                </a:lnTo>
                <a:lnTo>
                  <a:pt x="3342518" y="3001431"/>
                </a:lnTo>
                <a:close/>
                <a:moveTo>
                  <a:pt x="2097109" y="3001431"/>
                </a:moveTo>
                <a:lnTo>
                  <a:pt x="1766494" y="3887837"/>
                </a:lnTo>
                <a:lnTo>
                  <a:pt x="2015458" y="3887837"/>
                </a:lnTo>
                <a:lnTo>
                  <a:pt x="2079760" y="3705360"/>
                </a:lnTo>
                <a:lnTo>
                  <a:pt x="2393257" y="3705360"/>
                </a:lnTo>
                <a:lnTo>
                  <a:pt x="2454515" y="3887837"/>
                </a:lnTo>
                <a:lnTo>
                  <a:pt x="2722180" y="3887837"/>
                </a:lnTo>
                <a:lnTo>
                  <a:pt x="2391740" y="3001431"/>
                </a:lnTo>
                <a:close/>
                <a:moveTo>
                  <a:pt x="542597" y="3001431"/>
                </a:moveTo>
                <a:lnTo>
                  <a:pt x="732874" y="3887837"/>
                </a:lnTo>
                <a:lnTo>
                  <a:pt x="1044448" y="3887837"/>
                </a:lnTo>
                <a:lnTo>
                  <a:pt x="1150306" y="3262501"/>
                </a:lnTo>
                <a:lnTo>
                  <a:pt x="1150783" y="3265201"/>
                </a:lnTo>
                <a:lnTo>
                  <a:pt x="1263768" y="3887837"/>
                </a:lnTo>
                <a:lnTo>
                  <a:pt x="1578097" y="3887837"/>
                </a:lnTo>
                <a:lnTo>
                  <a:pt x="1766741" y="3001431"/>
                </a:lnTo>
                <a:lnTo>
                  <a:pt x="1527868" y="3001431"/>
                </a:lnTo>
                <a:lnTo>
                  <a:pt x="1426075" y="3614363"/>
                </a:lnTo>
                <a:lnTo>
                  <a:pt x="1423612" y="3626808"/>
                </a:lnTo>
                <a:lnTo>
                  <a:pt x="1419125" y="3603238"/>
                </a:lnTo>
                <a:lnTo>
                  <a:pt x="1310924" y="3001431"/>
                </a:lnTo>
                <a:lnTo>
                  <a:pt x="1000346" y="3001431"/>
                </a:lnTo>
                <a:lnTo>
                  <a:pt x="897925" y="3607936"/>
                </a:lnTo>
                <a:lnTo>
                  <a:pt x="896161" y="3619916"/>
                </a:lnTo>
                <a:lnTo>
                  <a:pt x="894339" y="3603393"/>
                </a:lnTo>
                <a:lnTo>
                  <a:pt x="795861" y="3001431"/>
                </a:lnTo>
                <a:close/>
                <a:moveTo>
                  <a:pt x="6423879" y="2979781"/>
                </a:moveTo>
                <a:cubicBezTo>
                  <a:pt x="6286081" y="2979781"/>
                  <a:pt x="6178127" y="3020932"/>
                  <a:pt x="6100020" y="3103233"/>
                </a:cubicBezTo>
                <a:cubicBezTo>
                  <a:pt x="6021913" y="3185535"/>
                  <a:pt x="5982860" y="3299126"/>
                  <a:pt x="5982860" y="3444006"/>
                </a:cubicBezTo>
                <a:cubicBezTo>
                  <a:pt x="5982860" y="3589427"/>
                  <a:pt x="6021782" y="3703053"/>
                  <a:pt x="6099624" y="3784884"/>
                </a:cubicBezTo>
                <a:cubicBezTo>
                  <a:pt x="6177467" y="3866716"/>
                  <a:pt x="6285552" y="3907631"/>
                  <a:pt x="6423879" y="3907631"/>
                </a:cubicBezTo>
                <a:cubicBezTo>
                  <a:pt x="6561568" y="3907631"/>
                  <a:pt x="6669294" y="3866651"/>
                  <a:pt x="6747056" y="3784691"/>
                </a:cubicBezTo>
                <a:cubicBezTo>
                  <a:pt x="6824819" y="3702731"/>
                  <a:pt x="6863699" y="3589169"/>
                  <a:pt x="6863699" y="3444006"/>
                </a:cubicBezTo>
                <a:cubicBezTo>
                  <a:pt x="6863699" y="3299525"/>
                  <a:pt x="6824762" y="3186034"/>
                  <a:pt x="6746887" y="3103533"/>
                </a:cubicBezTo>
                <a:cubicBezTo>
                  <a:pt x="6669012" y="3021032"/>
                  <a:pt x="6561343" y="2979781"/>
                  <a:pt x="6423879" y="2979781"/>
                </a:cubicBezTo>
                <a:close/>
                <a:moveTo>
                  <a:pt x="3903209" y="2979781"/>
                </a:moveTo>
                <a:cubicBezTo>
                  <a:pt x="3752453" y="2979781"/>
                  <a:pt x="3632747" y="3021196"/>
                  <a:pt x="3544092" y="3104026"/>
                </a:cubicBezTo>
                <a:cubicBezTo>
                  <a:pt x="3455437" y="3186856"/>
                  <a:pt x="3411110" y="3298565"/>
                  <a:pt x="3411110" y="3439154"/>
                </a:cubicBezTo>
                <a:cubicBezTo>
                  <a:pt x="3411110" y="3586515"/>
                  <a:pt x="3455982" y="3701434"/>
                  <a:pt x="3545726" y="3783913"/>
                </a:cubicBezTo>
                <a:cubicBezTo>
                  <a:pt x="3635469" y="3866392"/>
                  <a:pt x="3760291" y="3907631"/>
                  <a:pt x="3920190" y="3907631"/>
                </a:cubicBezTo>
                <a:cubicBezTo>
                  <a:pt x="3963323" y="3907631"/>
                  <a:pt x="4005580" y="3904793"/>
                  <a:pt x="4046963" y="3899116"/>
                </a:cubicBezTo>
                <a:cubicBezTo>
                  <a:pt x="4088346" y="3893440"/>
                  <a:pt x="4133307" y="3883900"/>
                  <a:pt x="4181844" y="3870498"/>
                </a:cubicBezTo>
                <a:lnTo>
                  <a:pt x="4166380" y="3655633"/>
                </a:lnTo>
                <a:cubicBezTo>
                  <a:pt x="4119923" y="3672663"/>
                  <a:pt x="4079487" y="3685208"/>
                  <a:pt x="4045074" y="3693269"/>
                </a:cubicBezTo>
                <a:cubicBezTo>
                  <a:pt x="4010659" y="3701330"/>
                  <a:pt x="3976877" y="3705360"/>
                  <a:pt x="3943725" y="3705360"/>
                </a:cubicBezTo>
                <a:cubicBezTo>
                  <a:pt x="3860580" y="3705360"/>
                  <a:pt x="3794324" y="3681461"/>
                  <a:pt x="3744958" y="3633664"/>
                </a:cubicBezTo>
                <a:cubicBezTo>
                  <a:pt x="3695591" y="3585867"/>
                  <a:pt x="3670908" y="3521108"/>
                  <a:pt x="3670908" y="3439386"/>
                </a:cubicBezTo>
                <a:cubicBezTo>
                  <a:pt x="3670908" y="3358160"/>
                  <a:pt x="3695129" y="3293728"/>
                  <a:pt x="3743570" y="3246089"/>
                </a:cubicBezTo>
                <a:cubicBezTo>
                  <a:pt x="3792012" y="3198449"/>
                  <a:pt x="3857515" y="3174630"/>
                  <a:pt x="3940082" y="3174630"/>
                </a:cubicBezTo>
                <a:cubicBezTo>
                  <a:pt x="3975114" y="3174630"/>
                  <a:pt x="4009388" y="3179261"/>
                  <a:pt x="4042904" y="3188523"/>
                </a:cubicBezTo>
                <a:cubicBezTo>
                  <a:pt x="4076419" y="3197786"/>
                  <a:pt x="4114469" y="3212359"/>
                  <a:pt x="4157054" y="3232243"/>
                </a:cubicBezTo>
                <a:lnTo>
                  <a:pt x="4179419" y="3031886"/>
                </a:lnTo>
                <a:cubicBezTo>
                  <a:pt x="4135578" y="3013238"/>
                  <a:pt x="4091106" y="2999892"/>
                  <a:pt x="4046006" y="2991848"/>
                </a:cubicBezTo>
                <a:cubicBezTo>
                  <a:pt x="4000905" y="2983803"/>
                  <a:pt x="3953306" y="2979781"/>
                  <a:pt x="3903209" y="297978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37903-DAA3-4D5B-E1D6-8759E6C65F68}"/>
              </a:ext>
            </a:extLst>
          </p:cNvPr>
          <p:cNvSpPr txBox="1"/>
          <p:nvPr/>
        </p:nvSpPr>
        <p:spPr>
          <a:xfrm>
            <a:off x="6502400" y="395224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C211D1-8521-E47D-A38C-92F4BF96E275}"/>
              </a:ext>
            </a:extLst>
          </p:cNvPr>
          <p:cNvSpPr txBox="1"/>
          <p:nvPr/>
        </p:nvSpPr>
        <p:spPr>
          <a:xfrm>
            <a:off x="1" y="644892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>
                    <a:alpha val="7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50800" dir="5400000" sx="2000" sy="2000" algn="ctr" rotWithShape="0">
                    <a:srgbClr val="000000">
                      <a:alpha val="47000"/>
                    </a:srgbClr>
                  </a:outerShdw>
                </a:effectLst>
                <a:latin typeface="Bahnschrift Light" panose="020B0502040204020203" pitchFamily="34" charset="0"/>
              </a:rPr>
              <a:t>Proyek</a:t>
            </a:r>
            <a:r>
              <a:rPr lang="en-US" sz="1400" dirty="0">
                <a:solidFill>
                  <a:schemeClr val="bg1">
                    <a:alpha val="7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50800" dir="5400000" sx="2000" sy="2000" algn="ctr" rotWithShape="0">
                    <a:srgbClr val="000000">
                      <a:alpha val="47000"/>
                    </a:srgbClr>
                  </a:outerShdw>
                </a:effectLst>
                <a:latin typeface="Bahnschrift Light" panose="020B0502040204020203" pitchFamily="34" charset="0"/>
              </a:rPr>
              <a:t> Akhir </a:t>
            </a:r>
            <a:r>
              <a:rPr lang="en-US" sz="1400" dirty="0" err="1">
                <a:solidFill>
                  <a:schemeClr val="bg1">
                    <a:alpha val="7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50800" dir="5400000" sx="2000" sy="2000" algn="ctr" rotWithShape="0">
                    <a:srgbClr val="000000">
                      <a:alpha val="47000"/>
                    </a:srgbClr>
                  </a:outerShdw>
                </a:effectLst>
                <a:latin typeface="Bahnschrift Light" panose="020B0502040204020203" pitchFamily="34" charset="0"/>
              </a:rPr>
              <a:t>Sistem</a:t>
            </a:r>
            <a:r>
              <a:rPr lang="en-US" sz="1400" dirty="0">
                <a:solidFill>
                  <a:schemeClr val="bg1">
                    <a:alpha val="7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50800" dir="5400000" sx="2000" sy="2000" algn="ctr" rotWithShape="0">
                    <a:srgbClr val="000000">
                      <a:alpha val="47000"/>
                    </a:srgbClr>
                  </a:outerShdw>
                </a:effectLst>
                <a:latin typeface="Bahnschrift Light" panose="020B0502040204020203" pitchFamily="34" charset="0"/>
              </a:rPr>
              <a:t> Basis Data</a:t>
            </a:r>
            <a:endParaRPr lang="en-ID" sz="1400" dirty="0">
              <a:solidFill>
                <a:schemeClr val="bg1">
                  <a:alpha val="7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50800" dir="5400000" sx="2000" sy="2000" algn="ctr" rotWithShape="0">
                  <a:srgbClr val="000000">
                    <a:alpha val="47000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3" name="Picture 2" descr="A picture containing circle, graphics, colorfulness, symbol&#10;&#10;Description automatically generated">
            <a:extLst>
              <a:ext uri="{FF2B5EF4-FFF2-40B4-BE49-F238E27FC236}">
                <a16:creationId xmlns:a16="http://schemas.microsoft.com/office/drawing/2014/main" id="{8F3BF369-DB3C-6BC2-418A-455DAA8B4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869" y="2652764"/>
            <a:ext cx="1618498" cy="16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1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B99F1E-EB10-BA26-DA00-117533AB9B20}"/>
              </a:ext>
            </a:extLst>
          </p:cNvPr>
          <p:cNvSpPr/>
          <p:nvPr/>
        </p:nvSpPr>
        <p:spPr>
          <a:xfrm>
            <a:off x="0" y="-1032386"/>
            <a:ext cx="12192000" cy="918332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4700F-D0CC-3901-E5D0-B1C8E5CCDE1E}"/>
              </a:ext>
            </a:extLst>
          </p:cNvPr>
          <p:cNvSpPr/>
          <p:nvPr/>
        </p:nvSpPr>
        <p:spPr>
          <a:xfrm>
            <a:off x="118710" y="285653"/>
            <a:ext cx="11955302" cy="6429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CC11F-47C4-01B1-9585-1AB48C26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"/>
          <a:stretch/>
        </p:blipFill>
        <p:spPr>
          <a:xfrm>
            <a:off x="475796" y="285653"/>
            <a:ext cx="11391525" cy="64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06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8CAFB72-7F26-416D-0643-F0E5A14EA309}"/>
              </a:ext>
            </a:extLst>
          </p:cNvPr>
          <p:cNvSpPr/>
          <p:nvPr/>
        </p:nvSpPr>
        <p:spPr>
          <a:xfrm>
            <a:off x="538619" y="162838"/>
            <a:ext cx="11223321" cy="651353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4700F-D0CC-3901-E5D0-B1C8E5CCDE1E}"/>
              </a:ext>
            </a:extLst>
          </p:cNvPr>
          <p:cNvSpPr/>
          <p:nvPr/>
        </p:nvSpPr>
        <p:spPr>
          <a:xfrm>
            <a:off x="1337912" y="1381225"/>
            <a:ext cx="9606012" cy="5091764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6BCAE-F877-B0EB-117B-0DEFBD39ABF2}"/>
              </a:ext>
            </a:extLst>
          </p:cNvPr>
          <p:cNvSpPr txBox="1"/>
          <p:nvPr/>
        </p:nvSpPr>
        <p:spPr>
          <a:xfrm>
            <a:off x="1337912" y="385011"/>
            <a:ext cx="9606012" cy="707886"/>
          </a:xfrm>
          <a:prstGeom prst="rect">
            <a:avLst/>
          </a:prstGeom>
          <a:solidFill>
            <a:schemeClr val="bg2">
              <a:lumMod val="25000"/>
              <a:alpha val="10000"/>
            </a:schemeClr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Light" panose="020B0502040204020203" pitchFamily="34" charset="0"/>
              </a:rPr>
              <a:t>FLOWCHART</a:t>
            </a:r>
            <a:endParaRPr lang="en-ID" sz="4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BBB28-3921-9BB8-0F52-AB645461C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121" y="1381225"/>
            <a:ext cx="4879758" cy="507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5041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8CAFB72-7F26-416D-0643-F0E5A14EA30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4700F-D0CC-3901-E5D0-B1C8E5CCDE1E}"/>
              </a:ext>
            </a:extLst>
          </p:cNvPr>
          <p:cNvSpPr/>
          <p:nvPr/>
        </p:nvSpPr>
        <p:spPr>
          <a:xfrm>
            <a:off x="79382" y="79176"/>
            <a:ext cx="12024127" cy="66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5C75F-7E46-5174-6654-B6F90C492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95" y="79176"/>
            <a:ext cx="9150900" cy="67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54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8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619088-55FE-CDA9-7D90-C9AD4F382A20}"/>
              </a:ext>
            </a:extLst>
          </p:cNvPr>
          <p:cNvSpPr/>
          <p:nvPr/>
        </p:nvSpPr>
        <p:spPr>
          <a:xfrm>
            <a:off x="1058779" y="664143"/>
            <a:ext cx="10077650" cy="2764846"/>
          </a:xfrm>
          <a:prstGeom prst="rect">
            <a:avLst/>
          </a:prstGeom>
          <a:solidFill>
            <a:srgbClr val="BBDBE6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9EC0549-2B8D-A6B7-0D07-81ACCEFFAD0E}"/>
              </a:ext>
            </a:extLst>
          </p:cNvPr>
          <p:cNvSpPr/>
          <p:nvPr/>
        </p:nvSpPr>
        <p:spPr>
          <a:xfrm>
            <a:off x="1057174" y="693019"/>
            <a:ext cx="10077650" cy="2735981"/>
          </a:xfrm>
          <a:custGeom>
            <a:avLst/>
            <a:gdLst/>
            <a:ahLst/>
            <a:cxnLst/>
            <a:rect l="l" t="t" r="r" b="b"/>
            <a:pathLst>
              <a:path w="10077650" h="2735981">
                <a:moveTo>
                  <a:pt x="6559502" y="1747829"/>
                </a:moveTo>
                <a:lnTo>
                  <a:pt x="6638976" y="1985806"/>
                </a:lnTo>
                <a:lnTo>
                  <a:pt x="6477348" y="1985806"/>
                </a:lnTo>
                <a:close/>
                <a:moveTo>
                  <a:pt x="1237854" y="1728631"/>
                </a:moveTo>
                <a:lnTo>
                  <a:pt x="1302148" y="1728631"/>
                </a:lnTo>
                <a:cubicBezTo>
                  <a:pt x="1364953" y="1728631"/>
                  <a:pt x="1413248" y="1745151"/>
                  <a:pt x="1447033" y="1778190"/>
                </a:cubicBezTo>
                <a:cubicBezTo>
                  <a:pt x="1480816" y="1811230"/>
                  <a:pt x="1497708" y="1858409"/>
                  <a:pt x="1497708" y="1919726"/>
                </a:cubicBezTo>
                <a:cubicBezTo>
                  <a:pt x="1497708" y="1981638"/>
                  <a:pt x="1481486" y="2029412"/>
                  <a:pt x="1449042" y="2063047"/>
                </a:cubicBezTo>
                <a:cubicBezTo>
                  <a:pt x="1416597" y="2096683"/>
                  <a:pt x="1370609" y="2113500"/>
                  <a:pt x="1311078" y="2113500"/>
                </a:cubicBezTo>
                <a:lnTo>
                  <a:pt x="1237854" y="2113500"/>
                </a:lnTo>
                <a:close/>
                <a:moveTo>
                  <a:pt x="5862540" y="1717915"/>
                </a:moveTo>
                <a:lnTo>
                  <a:pt x="5904509" y="1717915"/>
                </a:lnTo>
                <a:cubicBezTo>
                  <a:pt x="5948562" y="1717915"/>
                  <a:pt x="5980783" y="1724612"/>
                  <a:pt x="6001173" y="1738007"/>
                </a:cubicBezTo>
                <a:cubicBezTo>
                  <a:pt x="6021562" y="1751401"/>
                  <a:pt x="6031757" y="1772386"/>
                  <a:pt x="6031757" y="1800961"/>
                </a:cubicBezTo>
                <a:cubicBezTo>
                  <a:pt x="6031757" y="1827453"/>
                  <a:pt x="6022604" y="1847321"/>
                  <a:pt x="6004298" y="1860567"/>
                </a:cubicBezTo>
                <a:cubicBezTo>
                  <a:pt x="5985992" y="1873812"/>
                  <a:pt x="5958534" y="1880435"/>
                  <a:pt x="5921922" y="1880435"/>
                </a:cubicBezTo>
                <a:lnTo>
                  <a:pt x="5862540" y="1880435"/>
                </a:lnTo>
                <a:close/>
                <a:moveTo>
                  <a:pt x="8009087" y="1713897"/>
                </a:moveTo>
                <a:cubicBezTo>
                  <a:pt x="8052545" y="1713897"/>
                  <a:pt x="8087445" y="1732798"/>
                  <a:pt x="8113788" y="1770600"/>
                </a:cubicBezTo>
                <a:cubicBezTo>
                  <a:pt x="8140131" y="1808403"/>
                  <a:pt x="8153302" y="1858706"/>
                  <a:pt x="8153302" y="1921512"/>
                </a:cubicBezTo>
                <a:cubicBezTo>
                  <a:pt x="8153302" y="1985210"/>
                  <a:pt x="8140205" y="2035886"/>
                  <a:pt x="8114011" y="2073540"/>
                </a:cubicBezTo>
                <a:cubicBezTo>
                  <a:pt x="8087817" y="2111193"/>
                  <a:pt x="8052843" y="2130020"/>
                  <a:pt x="8009087" y="2130020"/>
                </a:cubicBezTo>
                <a:cubicBezTo>
                  <a:pt x="7965034" y="2130020"/>
                  <a:pt x="7929762" y="2111119"/>
                  <a:pt x="7903271" y="2073317"/>
                </a:cubicBezTo>
                <a:cubicBezTo>
                  <a:pt x="7876779" y="2035514"/>
                  <a:pt x="7863533" y="1984913"/>
                  <a:pt x="7863533" y="1921512"/>
                </a:cubicBezTo>
                <a:cubicBezTo>
                  <a:pt x="7863533" y="1858409"/>
                  <a:pt x="7876853" y="1808030"/>
                  <a:pt x="7903493" y="1770377"/>
                </a:cubicBezTo>
                <a:cubicBezTo>
                  <a:pt x="7930134" y="1732723"/>
                  <a:pt x="7965332" y="1713897"/>
                  <a:pt x="8009087" y="1713897"/>
                </a:cubicBezTo>
                <a:close/>
                <a:moveTo>
                  <a:pt x="3522812" y="1713897"/>
                </a:moveTo>
                <a:cubicBezTo>
                  <a:pt x="3566270" y="1713897"/>
                  <a:pt x="3601170" y="1732798"/>
                  <a:pt x="3627513" y="1770600"/>
                </a:cubicBezTo>
                <a:cubicBezTo>
                  <a:pt x="3653855" y="1808403"/>
                  <a:pt x="3667027" y="1858706"/>
                  <a:pt x="3667027" y="1921512"/>
                </a:cubicBezTo>
                <a:cubicBezTo>
                  <a:pt x="3667027" y="1985210"/>
                  <a:pt x="3653930" y="2035886"/>
                  <a:pt x="3627736" y="2073540"/>
                </a:cubicBezTo>
                <a:cubicBezTo>
                  <a:pt x="3601542" y="2111193"/>
                  <a:pt x="3566568" y="2130020"/>
                  <a:pt x="3522812" y="2130020"/>
                </a:cubicBezTo>
                <a:cubicBezTo>
                  <a:pt x="3478759" y="2130020"/>
                  <a:pt x="3443487" y="2111119"/>
                  <a:pt x="3416996" y="2073317"/>
                </a:cubicBezTo>
                <a:cubicBezTo>
                  <a:pt x="3390504" y="2035514"/>
                  <a:pt x="3377259" y="1984913"/>
                  <a:pt x="3377259" y="1921512"/>
                </a:cubicBezTo>
                <a:cubicBezTo>
                  <a:pt x="3377259" y="1858409"/>
                  <a:pt x="3390579" y="1808030"/>
                  <a:pt x="3417219" y="1770377"/>
                </a:cubicBezTo>
                <a:cubicBezTo>
                  <a:pt x="3443859" y="1732723"/>
                  <a:pt x="3479057" y="1713897"/>
                  <a:pt x="3522812" y="1713897"/>
                </a:cubicBezTo>
                <a:close/>
                <a:moveTo>
                  <a:pt x="8421044" y="1606294"/>
                </a:moveTo>
                <a:lnTo>
                  <a:pt x="8421044" y="2240748"/>
                </a:lnTo>
                <a:lnTo>
                  <a:pt x="8573741" y="2240748"/>
                </a:lnTo>
                <a:lnTo>
                  <a:pt x="8573741" y="1905885"/>
                </a:lnTo>
                <a:cubicBezTo>
                  <a:pt x="8573741" y="1881775"/>
                  <a:pt x="8572327" y="1853870"/>
                  <a:pt x="8569500" y="1822169"/>
                </a:cubicBezTo>
                <a:cubicBezTo>
                  <a:pt x="8566672" y="1790469"/>
                  <a:pt x="8562281" y="1755717"/>
                  <a:pt x="8556328" y="1717915"/>
                </a:cubicBezTo>
                <a:cubicBezTo>
                  <a:pt x="8562579" y="1742918"/>
                  <a:pt x="8569425" y="1766061"/>
                  <a:pt x="8576867" y="1787343"/>
                </a:cubicBezTo>
                <a:cubicBezTo>
                  <a:pt x="8584308" y="1808626"/>
                  <a:pt x="8592494" y="1828345"/>
                  <a:pt x="8601423" y="1846503"/>
                </a:cubicBezTo>
                <a:lnTo>
                  <a:pt x="8792519" y="2240748"/>
                </a:lnTo>
                <a:lnTo>
                  <a:pt x="9002813" y="2240748"/>
                </a:lnTo>
                <a:lnTo>
                  <a:pt x="9002813" y="1606294"/>
                </a:lnTo>
                <a:lnTo>
                  <a:pt x="8850115" y="1606294"/>
                </a:lnTo>
                <a:lnTo>
                  <a:pt x="8850115" y="1965714"/>
                </a:lnTo>
                <a:cubicBezTo>
                  <a:pt x="8850115" y="1987443"/>
                  <a:pt x="8851380" y="2011404"/>
                  <a:pt x="8853910" y="2037598"/>
                </a:cubicBezTo>
                <a:cubicBezTo>
                  <a:pt x="8856440" y="2063792"/>
                  <a:pt x="8860384" y="2092515"/>
                  <a:pt x="8865742" y="2123769"/>
                </a:cubicBezTo>
                <a:cubicBezTo>
                  <a:pt x="8855622" y="2090729"/>
                  <a:pt x="8846394" y="2062824"/>
                  <a:pt x="8838060" y="2040053"/>
                </a:cubicBezTo>
                <a:cubicBezTo>
                  <a:pt x="8829726" y="2017283"/>
                  <a:pt x="8822433" y="1999498"/>
                  <a:pt x="8816182" y="1986699"/>
                </a:cubicBezTo>
                <a:lnTo>
                  <a:pt x="8632231" y="1606294"/>
                </a:lnTo>
                <a:close/>
                <a:moveTo>
                  <a:pt x="7420919" y="1606294"/>
                </a:moveTo>
                <a:lnTo>
                  <a:pt x="7420919" y="2240748"/>
                </a:lnTo>
                <a:lnTo>
                  <a:pt x="7590136" y="2240748"/>
                </a:lnTo>
                <a:lnTo>
                  <a:pt x="7590136" y="1606294"/>
                </a:lnTo>
                <a:close/>
                <a:moveTo>
                  <a:pt x="6866088" y="1606294"/>
                </a:moveTo>
                <a:lnTo>
                  <a:pt x="6866088" y="1733095"/>
                </a:lnTo>
                <a:lnTo>
                  <a:pt x="7023250" y="1733095"/>
                </a:lnTo>
                <a:lnTo>
                  <a:pt x="7023250" y="2240748"/>
                </a:lnTo>
                <a:lnTo>
                  <a:pt x="7192468" y="2240748"/>
                </a:lnTo>
                <a:lnTo>
                  <a:pt x="7192468" y="1733095"/>
                </a:lnTo>
                <a:lnTo>
                  <a:pt x="7349630" y="1733095"/>
                </a:lnTo>
                <a:lnTo>
                  <a:pt x="7349630" y="1606294"/>
                </a:lnTo>
                <a:close/>
                <a:moveTo>
                  <a:pt x="5696894" y="1606294"/>
                </a:moveTo>
                <a:lnTo>
                  <a:pt x="5696894" y="2240748"/>
                </a:lnTo>
                <a:lnTo>
                  <a:pt x="5862540" y="2240748"/>
                </a:lnTo>
                <a:lnTo>
                  <a:pt x="5862540" y="1992949"/>
                </a:lnTo>
                <a:lnTo>
                  <a:pt x="5887096" y="1992949"/>
                </a:lnTo>
                <a:cubicBezTo>
                  <a:pt x="5919838" y="1992949"/>
                  <a:pt x="5943948" y="1998307"/>
                  <a:pt x="5959427" y="2009023"/>
                </a:cubicBezTo>
                <a:cubicBezTo>
                  <a:pt x="5974905" y="2019738"/>
                  <a:pt x="5987109" y="2039086"/>
                  <a:pt x="5996038" y="2067066"/>
                </a:cubicBezTo>
                <a:lnTo>
                  <a:pt x="6051849" y="2240748"/>
                </a:lnTo>
                <a:lnTo>
                  <a:pt x="6220173" y="2240748"/>
                </a:lnTo>
                <a:lnTo>
                  <a:pt x="6228210" y="2240748"/>
                </a:lnTo>
                <a:lnTo>
                  <a:pt x="6387605" y="2240748"/>
                </a:lnTo>
                <a:lnTo>
                  <a:pt x="6434932" y="2106356"/>
                </a:lnTo>
                <a:lnTo>
                  <a:pt x="6679159" y="2106356"/>
                </a:lnTo>
                <a:lnTo>
                  <a:pt x="6724254" y="2240748"/>
                </a:lnTo>
                <a:lnTo>
                  <a:pt x="6905081" y="2240748"/>
                </a:lnTo>
                <a:lnTo>
                  <a:pt x="6664872" y="1606294"/>
                </a:lnTo>
                <a:lnTo>
                  <a:pt x="6460829" y="1606294"/>
                </a:lnTo>
                <a:lnTo>
                  <a:pt x="6224292" y="2229891"/>
                </a:lnTo>
                <a:lnTo>
                  <a:pt x="6152308" y="2030454"/>
                </a:lnTo>
                <a:lnTo>
                  <a:pt x="6152308" y="2030008"/>
                </a:lnTo>
                <a:cubicBezTo>
                  <a:pt x="6132067" y="1972858"/>
                  <a:pt x="6105278" y="1938181"/>
                  <a:pt x="6071941" y="1925977"/>
                </a:cubicBezTo>
                <a:cubicBezTo>
                  <a:pt x="6112422" y="1917047"/>
                  <a:pt x="6143378" y="1899336"/>
                  <a:pt x="6164809" y="1872845"/>
                </a:cubicBezTo>
                <a:cubicBezTo>
                  <a:pt x="6186241" y="1846354"/>
                  <a:pt x="6196956" y="1812570"/>
                  <a:pt x="6196956" y="1771493"/>
                </a:cubicBezTo>
                <a:cubicBezTo>
                  <a:pt x="6196956" y="1715831"/>
                  <a:pt x="6176641" y="1674383"/>
                  <a:pt x="6136011" y="1647147"/>
                </a:cubicBezTo>
                <a:cubicBezTo>
                  <a:pt x="6095381" y="1619912"/>
                  <a:pt x="6033097" y="1606294"/>
                  <a:pt x="5949157" y="1606294"/>
                </a:cubicBezTo>
                <a:close/>
                <a:moveTo>
                  <a:pt x="5142063" y="1606294"/>
                </a:moveTo>
                <a:lnTo>
                  <a:pt x="5142063" y="1733095"/>
                </a:lnTo>
                <a:lnTo>
                  <a:pt x="5299225" y="1733095"/>
                </a:lnTo>
                <a:lnTo>
                  <a:pt x="5299225" y="2240748"/>
                </a:lnTo>
                <a:lnTo>
                  <a:pt x="5468443" y="2240748"/>
                </a:lnTo>
                <a:lnTo>
                  <a:pt x="5468443" y="1733095"/>
                </a:lnTo>
                <a:lnTo>
                  <a:pt x="5625605" y="1733095"/>
                </a:lnTo>
                <a:lnTo>
                  <a:pt x="5625605" y="1606294"/>
                </a:lnTo>
                <a:close/>
                <a:moveTo>
                  <a:pt x="3934768" y="1606294"/>
                </a:moveTo>
                <a:lnTo>
                  <a:pt x="3934768" y="2240748"/>
                </a:lnTo>
                <a:lnTo>
                  <a:pt x="4087466" y="2240748"/>
                </a:lnTo>
                <a:lnTo>
                  <a:pt x="4087466" y="1905885"/>
                </a:lnTo>
                <a:cubicBezTo>
                  <a:pt x="4087466" y="1881775"/>
                  <a:pt x="4086052" y="1853870"/>
                  <a:pt x="4083224" y="1822169"/>
                </a:cubicBezTo>
                <a:cubicBezTo>
                  <a:pt x="4080397" y="1790469"/>
                  <a:pt x="4076007" y="1755717"/>
                  <a:pt x="4070053" y="1717915"/>
                </a:cubicBezTo>
                <a:cubicBezTo>
                  <a:pt x="4076304" y="1742918"/>
                  <a:pt x="4083150" y="1766061"/>
                  <a:pt x="4090591" y="1787343"/>
                </a:cubicBezTo>
                <a:cubicBezTo>
                  <a:pt x="4098033" y="1808626"/>
                  <a:pt x="4106218" y="1828345"/>
                  <a:pt x="4115148" y="1846503"/>
                </a:cubicBezTo>
                <a:lnTo>
                  <a:pt x="4306244" y="2240748"/>
                </a:lnTo>
                <a:lnTo>
                  <a:pt x="4516538" y="2240748"/>
                </a:lnTo>
                <a:lnTo>
                  <a:pt x="4516538" y="1606294"/>
                </a:lnTo>
                <a:lnTo>
                  <a:pt x="4363840" y="1606294"/>
                </a:lnTo>
                <a:lnTo>
                  <a:pt x="4363840" y="1965714"/>
                </a:lnTo>
                <a:cubicBezTo>
                  <a:pt x="4363840" y="1987443"/>
                  <a:pt x="4365105" y="2011404"/>
                  <a:pt x="4367635" y="2037598"/>
                </a:cubicBezTo>
                <a:cubicBezTo>
                  <a:pt x="4370165" y="2063792"/>
                  <a:pt x="4374109" y="2092515"/>
                  <a:pt x="4379467" y="2123769"/>
                </a:cubicBezTo>
                <a:cubicBezTo>
                  <a:pt x="4369347" y="2090729"/>
                  <a:pt x="4360119" y="2062824"/>
                  <a:pt x="4351785" y="2040053"/>
                </a:cubicBezTo>
                <a:cubicBezTo>
                  <a:pt x="4343451" y="2017283"/>
                  <a:pt x="4336158" y="1999498"/>
                  <a:pt x="4329907" y="1986699"/>
                </a:cubicBezTo>
                <a:lnTo>
                  <a:pt x="4145956" y="1606294"/>
                </a:lnTo>
                <a:close/>
                <a:moveTo>
                  <a:pt x="2325044" y="1606294"/>
                </a:moveTo>
                <a:lnTo>
                  <a:pt x="2325044" y="2240748"/>
                </a:lnTo>
                <a:lnTo>
                  <a:pt x="2473277" y="2240748"/>
                </a:lnTo>
                <a:lnTo>
                  <a:pt x="2473277" y="1817481"/>
                </a:lnTo>
                <a:cubicBezTo>
                  <a:pt x="2473277" y="1805277"/>
                  <a:pt x="2472607" y="1787195"/>
                  <a:pt x="2471267" y="1763233"/>
                </a:cubicBezTo>
                <a:cubicBezTo>
                  <a:pt x="2469928" y="1739272"/>
                  <a:pt x="2468216" y="1712260"/>
                  <a:pt x="2466133" y="1682196"/>
                </a:cubicBezTo>
                <a:cubicBezTo>
                  <a:pt x="2470003" y="1703330"/>
                  <a:pt x="2474170" y="1723347"/>
                  <a:pt x="2478635" y="1742248"/>
                </a:cubicBezTo>
                <a:cubicBezTo>
                  <a:pt x="2483099" y="1761150"/>
                  <a:pt x="2487713" y="1778339"/>
                  <a:pt x="2492475" y="1793817"/>
                </a:cubicBezTo>
                <a:lnTo>
                  <a:pt x="2632225" y="2240748"/>
                </a:lnTo>
                <a:lnTo>
                  <a:pt x="2784029" y="2240748"/>
                </a:lnTo>
                <a:lnTo>
                  <a:pt x="2926905" y="1786227"/>
                </a:lnTo>
                <a:cubicBezTo>
                  <a:pt x="2931965" y="1770749"/>
                  <a:pt x="2936728" y="1754303"/>
                  <a:pt x="2941192" y="1736891"/>
                </a:cubicBezTo>
                <a:cubicBezTo>
                  <a:pt x="2945657" y="1719478"/>
                  <a:pt x="2949973" y="1701246"/>
                  <a:pt x="2954141" y="1682196"/>
                </a:cubicBezTo>
                <a:cubicBezTo>
                  <a:pt x="2951759" y="1706902"/>
                  <a:pt x="2949973" y="1730119"/>
                  <a:pt x="2948783" y="1751848"/>
                </a:cubicBezTo>
                <a:cubicBezTo>
                  <a:pt x="2947592" y="1773577"/>
                  <a:pt x="2946997" y="1794561"/>
                  <a:pt x="2946997" y="1814802"/>
                </a:cubicBezTo>
                <a:lnTo>
                  <a:pt x="2946997" y="2240748"/>
                </a:lnTo>
                <a:lnTo>
                  <a:pt x="3105945" y="2240748"/>
                </a:lnTo>
                <a:lnTo>
                  <a:pt x="3105945" y="1606294"/>
                </a:lnTo>
                <a:lnTo>
                  <a:pt x="2851895" y="1606294"/>
                </a:lnTo>
                <a:lnTo>
                  <a:pt x="2735810" y="1984020"/>
                </a:lnTo>
                <a:cubicBezTo>
                  <a:pt x="2731642" y="1998010"/>
                  <a:pt x="2727921" y="2014902"/>
                  <a:pt x="2724647" y="2034696"/>
                </a:cubicBezTo>
                <a:cubicBezTo>
                  <a:pt x="2721373" y="2054490"/>
                  <a:pt x="2718694" y="2076144"/>
                  <a:pt x="2716610" y="2099659"/>
                </a:cubicBezTo>
                <a:cubicBezTo>
                  <a:pt x="2715122" y="2077930"/>
                  <a:pt x="2712965" y="2057615"/>
                  <a:pt x="2710137" y="2038714"/>
                </a:cubicBezTo>
                <a:cubicBezTo>
                  <a:pt x="2707309" y="2019813"/>
                  <a:pt x="2703663" y="2002772"/>
                  <a:pt x="2699198" y="1987592"/>
                </a:cubicBezTo>
                <a:lnTo>
                  <a:pt x="2583112" y="1606294"/>
                </a:lnTo>
                <a:close/>
                <a:moveTo>
                  <a:pt x="1763069" y="1606294"/>
                </a:moveTo>
                <a:lnTo>
                  <a:pt x="1763069" y="2240748"/>
                </a:lnTo>
                <a:lnTo>
                  <a:pt x="2214018" y="2240748"/>
                </a:lnTo>
                <a:lnTo>
                  <a:pt x="2214018" y="2118411"/>
                </a:lnTo>
                <a:lnTo>
                  <a:pt x="1932286" y="2118411"/>
                </a:lnTo>
                <a:lnTo>
                  <a:pt x="1932286" y="1973751"/>
                </a:lnTo>
                <a:lnTo>
                  <a:pt x="2188568" y="1973751"/>
                </a:lnTo>
                <a:lnTo>
                  <a:pt x="2188568" y="1853200"/>
                </a:lnTo>
                <a:lnTo>
                  <a:pt x="1932286" y="1853200"/>
                </a:lnTo>
                <a:lnTo>
                  <a:pt x="1932286" y="1725059"/>
                </a:lnTo>
                <a:lnTo>
                  <a:pt x="2203749" y="1725059"/>
                </a:lnTo>
                <a:lnTo>
                  <a:pt x="2203749" y="1606294"/>
                </a:lnTo>
                <a:close/>
                <a:moveTo>
                  <a:pt x="1067744" y="1606294"/>
                </a:moveTo>
                <a:lnTo>
                  <a:pt x="1067744" y="2240748"/>
                </a:lnTo>
                <a:lnTo>
                  <a:pt x="1269108" y="2240748"/>
                </a:lnTo>
                <a:cubicBezTo>
                  <a:pt x="1334890" y="2240748"/>
                  <a:pt x="1387278" y="2237474"/>
                  <a:pt x="1426271" y="2230926"/>
                </a:cubicBezTo>
                <a:cubicBezTo>
                  <a:pt x="1465264" y="2224377"/>
                  <a:pt x="1497262" y="2213959"/>
                  <a:pt x="1522265" y="2199672"/>
                </a:cubicBezTo>
                <a:cubicBezTo>
                  <a:pt x="1572569" y="2170204"/>
                  <a:pt x="1609999" y="2132550"/>
                  <a:pt x="1634556" y="2086711"/>
                </a:cubicBezTo>
                <a:cubicBezTo>
                  <a:pt x="1659112" y="2040872"/>
                  <a:pt x="1671391" y="1985210"/>
                  <a:pt x="1671391" y="1919726"/>
                </a:cubicBezTo>
                <a:cubicBezTo>
                  <a:pt x="1671391" y="1860195"/>
                  <a:pt x="1659633" y="1807882"/>
                  <a:pt x="1636118" y="1762787"/>
                </a:cubicBezTo>
                <a:cubicBezTo>
                  <a:pt x="1612603" y="1717692"/>
                  <a:pt x="1577778" y="1680410"/>
                  <a:pt x="1531641" y="1650942"/>
                </a:cubicBezTo>
                <a:cubicBezTo>
                  <a:pt x="1506936" y="1635762"/>
                  <a:pt x="1475012" y="1624525"/>
                  <a:pt x="1435870" y="1617233"/>
                </a:cubicBezTo>
                <a:cubicBezTo>
                  <a:pt x="1396728" y="1609940"/>
                  <a:pt x="1348136" y="1606294"/>
                  <a:pt x="1290093" y="1606294"/>
                </a:cubicBezTo>
                <a:close/>
                <a:moveTo>
                  <a:pt x="8009087" y="1590667"/>
                </a:moveTo>
                <a:cubicBezTo>
                  <a:pt x="7910265" y="1590667"/>
                  <a:pt x="7832949" y="1620061"/>
                  <a:pt x="7777139" y="1678848"/>
                </a:cubicBezTo>
                <a:cubicBezTo>
                  <a:pt x="7721328" y="1737635"/>
                  <a:pt x="7693423" y="1819118"/>
                  <a:pt x="7693423" y="1923298"/>
                </a:cubicBezTo>
                <a:cubicBezTo>
                  <a:pt x="7693423" y="2027775"/>
                  <a:pt x="7721253" y="2109259"/>
                  <a:pt x="7776915" y="2167748"/>
                </a:cubicBezTo>
                <a:cubicBezTo>
                  <a:pt x="7832577" y="2226237"/>
                  <a:pt x="7909968" y="2255482"/>
                  <a:pt x="8009087" y="2255482"/>
                </a:cubicBezTo>
                <a:cubicBezTo>
                  <a:pt x="8107611" y="2255482"/>
                  <a:pt x="8184630" y="2226237"/>
                  <a:pt x="8240143" y="2167748"/>
                </a:cubicBezTo>
                <a:cubicBezTo>
                  <a:pt x="8295656" y="2109259"/>
                  <a:pt x="8323413" y="2027775"/>
                  <a:pt x="8323413" y="1923298"/>
                </a:cubicBezTo>
                <a:cubicBezTo>
                  <a:pt x="8323413" y="1819118"/>
                  <a:pt x="8295656" y="1737635"/>
                  <a:pt x="8240143" y="1678848"/>
                </a:cubicBezTo>
                <a:cubicBezTo>
                  <a:pt x="8184630" y="1620061"/>
                  <a:pt x="8107611" y="1590667"/>
                  <a:pt x="8009087" y="1590667"/>
                </a:cubicBezTo>
                <a:close/>
                <a:moveTo>
                  <a:pt x="4887418" y="1590667"/>
                </a:moveTo>
                <a:cubicBezTo>
                  <a:pt x="4802288" y="1590667"/>
                  <a:pt x="4736952" y="1607782"/>
                  <a:pt x="4691411" y="1642013"/>
                </a:cubicBezTo>
                <a:cubicBezTo>
                  <a:pt x="4645870" y="1676243"/>
                  <a:pt x="4623099" y="1725208"/>
                  <a:pt x="4623099" y="1788906"/>
                </a:cubicBezTo>
                <a:cubicBezTo>
                  <a:pt x="4623099" y="1833554"/>
                  <a:pt x="4636047" y="1870241"/>
                  <a:pt x="4661943" y="1898964"/>
                </a:cubicBezTo>
                <a:cubicBezTo>
                  <a:pt x="4687839" y="1927688"/>
                  <a:pt x="4730999" y="1952915"/>
                  <a:pt x="4791423" y="1974644"/>
                </a:cubicBezTo>
                <a:cubicBezTo>
                  <a:pt x="4799460" y="1977620"/>
                  <a:pt x="4810920" y="1981638"/>
                  <a:pt x="4825803" y="1986699"/>
                </a:cubicBezTo>
                <a:cubicBezTo>
                  <a:pt x="4887715" y="2008130"/>
                  <a:pt x="4918672" y="2032091"/>
                  <a:pt x="4918672" y="2058583"/>
                </a:cubicBezTo>
                <a:cubicBezTo>
                  <a:pt x="4918672" y="2080014"/>
                  <a:pt x="4908998" y="2096980"/>
                  <a:pt x="4889650" y="2109482"/>
                </a:cubicBezTo>
                <a:cubicBezTo>
                  <a:pt x="4870302" y="2121983"/>
                  <a:pt x="4843960" y="2128234"/>
                  <a:pt x="4810622" y="2128234"/>
                </a:cubicBezTo>
                <a:cubicBezTo>
                  <a:pt x="4785619" y="2128234"/>
                  <a:pt x="4759053" y="2124737"/>
                  <a:pt x="4730925" y="2117742"/>
                </a:cubicBezTo>
                <a:cubicBezTo>
                  <a:pt x="4702796" y="2110747"/>
                  <a:pt x="4673849" y="2100552"/>
                  <a:pt x="4644083" y="2087158"/>
                </a:cubicBezTo>
                <a:lnTo>
                  <a:pt x="4629796" y="2228693"/>
                </a:lnTo>
                <a:cubicBezTo>
                  <a:pt x="4661347" y="2237623"/>
                  <a:pt x="4693122" y="2244320"/>
                  <a:pt x="4725120" y="2248785"/>
                </a:cubicBezTo>
                <a:cubicBezTo>
                  <a:pt x="4757118" y="2253250"/>
                  <a:pt x="4789042" y="2255482"/>
                  <a:pt x="4820891" y="2255482"/>
                </a:cubicBezTo>
                <a:cubicBezTo>
                  <a:pt x="4908998" y="2255482"/>
                  <a:pt x="4976268" y="2237102"/>
                  <a:pt x="5022702" y="2200341"/>
                </a:cubicBezTo>
                <a:cubicBezTo>
                  <a:pt x="5069137" y="2163581"/>
                  <a:pt x="5092354" y="2110226"/>
                  <a:pt x="5092354" y="2040277"/>
                </a:cubicBezTo>
                <a:cubicBezTo>
                  <a:pt x="5092354" y="2010511"/>
                  <a:pt x="5087145" y="1984541"/>
                  <a:pt x="5076727" y="1962365"/>
                </a:cubicBezTo>
                <a:cubicBezTo>
                  <a:pt x="5066309" y="1940190"/>
                  <a:pt x="5049938" y="1920470"/>
                  <a:pt x="5027614" y="1903206"/>
                </a:cubicBezTo>
                <a:cubicBezTo>
                  <a:pt x="5003801" y="1885347"/>
                  <a:pt x="4955581" y="1864660"/>
                  <a:pt x="4882953" y="1841145"/>
                </a:cubicBezTo>
                <a:cubicBezTo>
                  <a:pt x="4870749" y="1837275"/>
                  <a:pt x="4861372" y="1834299"/>
                  <a:pt x="4854824" y="1832215"/>
                </a:cubicBezTo>
                <a:cubicBezTo>
                  <a:pt x="4835179" y="1825667"/>
                  <a:pt x="4820445" y="1817407"/>
                  <a:pt x="4810622" y="1807435"/>
                </a:cubicBezTo>
                <a:cubicBezTo>
                  <a:pt x="4800799" y="1797464"/>
                  <a:pt x="4795888" y="1785781"/>
                  <a:pt x="4795888" y="1772386"/>
                </a:cubicBezTo>
                <a:cubicBezTo>
                  <a:pt x="4795888" y="1753336"/>
                  <a:pt x="4805487" y="1738379"/>
                  <a:pt x="4824687" y="1727514"/>
                </a:cubicBezTo>
                <a:cubicBezTo>
                  <a:pt x="4843885" y="1716650"/>
                  <a:pt x="4870600" y="1711218"/>
                  <a:pt x="4904831" y="1711218"/>
                </a:cubicBezTo>
                <a:cubicBezTo>
                  <a:pt x="4927155" y="1711218"/>
                  <a:pt x="4950223" y="1713971"/>
                  <a:pt x="4974036" y="1719478"/>
                </a:cubicBezTo>
                <a:cubicBezTo>
                  <a:pt x="4997848" y="1724984"/>
                  <a:pt x="5022702" y="1733244"/>
                  <a:pt x="5048598" y="1744258"/>
                </a:cubicBezTo>
                <a:lnTo>
                  <a:pt x="5061100" y="1613438"/>
                </a:lnTo>
                <a:cubicBezTo>
                  <a:pt x="5034311" y="1605699"/>
                  <a:pt x="5006480" y="1599969"/>
                  <a:pt x="4977607" y="1596248"/>
                </a:cubicBezTo>
                <a:cubicBezTo>
                  <a:pt x="4948735" y="1592527"/>
                  <a:pt x="4918672" y="1590667"/>
                  <a:pt x="4887418" y="1590667"/>
                </a:cubicBezTo>
                <a:close/>
                <a:moveTo>
                  <a:pt x="3522812" y="1590667"/>
                </a:moveTo>
                <a:cubicBezTo>
                  <a:pt x="3423991" y="1590667"/>
                  <a:pt x="3346674" y="1620061"/>
                  <a:pt x="3290864" y="1678848"/>
                </a:cubicBezTo>
                <a:cubicBezTo>
                  <a:pt x="3235053" y="1737635"/>
                  <a:pt x="3207148" y="1819118"/>
                  <a:pt x="3207148" y="1923298"/>
                </a:cubicBezTo>
                <a:cubicBezTo>
                  <a:pt x="3207148" y="2027775"/>
                  <a:pt x="3234979" y="2109259"/>
                  <a:pt x="3290641" y="2167748"/>
                </a:cubicBezTo>
                <a:cubicBezTo>
                  <a:pt x="3346302" y="2226237"/>
                  <a:pt x="3423693" y="2255482"/>
                  <a:pt x="3522812" y="2255482"/>
                </a:cubicBezTo>
                <a:cubicBezTo>
                  <a:pt x="3621336" y="2255482"/>
                  <a:pt x="3698355" y="2226237"/>
                  <a:pt x="3753868" y="2167748"/>
                </a:cubicBezTo>
                <a:cubicBezTo>
                  <a:pt x="3809381" y="2109259"/>
                  <a:pt x="3837137" y="2027775"/>
                  <a:pt x="3837137" y="1923298"/>
                </a:cubicBezTo>
                <a:cubicBezTo>
                  <a:pt x="3837137" y="1819118"/>
                  <a:pt x="3809381" y="1737635"/>
                  <a:pt x="3753868" y="1678848"/>
                </a:cubicBezTo>
                <a:cubicBezTo>
                  <a:pt x="3698355" y="1620061"/>
                  <a:pt x="3621336" y="1590667"/>
                  <a:pt x="3522812" y="1590667"/>
                </a:cubicBezTo>
                <a:close/>
                <a:moveTo>
                  <a:pt x="5534969" y="510919"/>
                </a:moveTo>
                <a:lnTo>
                  <a:pt x="5534969" y="1145373"/>
                </a:lnTo>
                <a:lnTo>
                  <a:pt x="5985918" y="1145373"/>
                </a:lnTo>
                <a:lnTo>
                  <a:pt x="5985918" y="1023036"/>
                </a:lnTo>
                <a:lnTo>
                  <a:pt x="5704186" y="1023036"/>
                </a:lnTo>
                <a:lnTo>
                  <a:pt x="5704186" y="878375"/>
                </a:lnTo>
                <a:lnTo>
                  <a:pt x="5960468" y="878375"/>
                </a:lnTo>
                <a:lnTo>
                  <a:pt x="5960468" y="757825"/>
                </a:lnTo>
                <a:lnTo>
                  <a:pt x="5704186" y="757825"/>
                </a:lnTo>
                <a:lnTo>
                  <a:pt x="5704186" y="629684"/>
                </a:lnTo>
                <a:lnTo>
                  <a:pt x="5975649" y="629684"/>
                </a:lnTo>
                <a:lnTo>
                  <a:pt x="5975649" y="510919"/>
                </a:lnTo>
                <a:close/>
                <a:moveTo>
                  <a:pt x="4843662" y="510919"/>
                </a:moveTo>
                <a:lnTo>
                  <a:pt x="5047706" y="1145373"/>
                </a:lnTo>
                <a:lnTo>
                  <a:pt x="5259786" y="1145373"/>
                </a:lnTo>
                <a:lnTo>
                  <a:pt x="5474991" y="510919"/>
                </a:lnTo>
                <a:lnTo>
                  <a:pt x="5301755" y="510919"/>
                </a:lnTo>
                <a:lnTo>
                  <a:pt x="5162006" y="1004731"/>
                </a:lnTo>
                <a:lnTo>
                  <a:pt x="5020470" y="510919"/>
                </a:lnTo>
                <a:close/>
                <a:moveTo>
                  <a:pt x="4601519" y="510919"/>
                </a:moveTo>
                <a:lnTo>
                  <a:pt x="4601519" y="1145373"/>
                </a:lnTo>
                <a:lnTo>
                  <a:pt x="4770736" y="1145373"/>
                </a:lnTo>
                <a:lnTo>
                  <a:pt x="4770736" y="510919"/>
                </a:lnTo>
                <a:close/>
                <a:moveTo>
                  <a:pt x="4096693" y="510919"/>
                </a:moveTo>
                <a:lnTo>
                  <a:pt x="4096693" y="1145373"/>
                </a:lnTo>
                <a:lnTo>
                  <a:pt x="4520854" y="1145373"/>
                </a:lnTo>
                <a:lnTo>
                  <a:pt x="4520854" y="1019911"/>
                </a:lnTo>
                <a:lnTo>
                  <a:pt x="4265911" y="1019911"/>
                </a:lnTo>
                <a:lnTo>
                  <a:pt x="4265911" y="510919"/>
                </a:lnTo>
                <a:close/>
                <a:moveTo>
                  <a:pt x="0" y="0"/>
                </a:moveTo>
                <a:lnTo>
                  <a:pt x="10077650" y="0"/>
                </a:lnTo>
                <a:lnTo>
                  <a:pt x="10077650" y="2735981"/>
                </a:lnTo>
                <a:lnTo>
                  <a:pt x="0" y="2735981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0"/>
                  <a:alpha val="50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30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7ACC31-007B-0B4A-AAAB-B56323CDAEF2}"/>
              </a:ext>
            </a:extLst>
          </p:cNvPr>
          <p:cNvCxnSpPr/>
          <p:nvPr/>
        </p:nvCxnSpPr>
        <p:spPr>
          <a:xfrm>
            <a:off x="1138988" y="3888607"/>
            <a:ext cx="991402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41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trans="95000" intensity="1"/>
                    </a14:imgEffect>
                    <a14:imgEffect>
                      <a14:sharpenSoften amount="25000"/>
                    </a14:imgEffect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372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4F4974D-2F66-68BA-D554-EEEDC54367F5}"/>
              </a:ext>
            </a:extLst>
          </p:cNvPr>
          <p:cNvGrpSpPr/>
          <p:nvPr/>
        </p:nvGrpSpPr>
        <p:grpSpPr>
          <a:xfrm>
            <a:off x="5530248" y="-66040"/>
            <a:ext cx="6661752" cy="6990080"/>
            <a:chOff x="1979113" y="0"/>
            <a:chExt cx="6661752" cy="699008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5D4D274-59B5-1048-C438-7443725C53A4}"/>
                </a:ext>
              </a:extLst>
            </p:cNvPr>
            <p:cNvGrpSpPr/>
            <p:nvPr/>
          </p:nvGrpSpPr>
          <p:grpSpPr>
            <a:xfrm>
              <a:off x="1979113" y="0"/>
              <a:ext cx="6661752" cy="6990080"/>
              <a:chOff x="1979113" y="0"/>
              <a:chExt cx="6661752" cy="6990080"/>
            </a:xfrm>
            <a:gradFill>
              <a:gsLst>
                <a:gs pos="0">
                  <a:schemeClr val="tx1">
                    <a:lumMod val="0"/>
                    <a:alpha val="35000"/>
                  </a:schemeClr>
                </a:gs>
                <a:gs pos="100000">
                  <a:schemeClr val="tx1"/>
                </a:gs>
              </a:gsLst>
              <a:lin ang="0" scaled="1"/>
            </a:gradFill>
          </p:grpSpPr>
          <p:sp>
            <p:nvSpPr>
              <p:cNvPr id="4" name="Right Triangle 3">
                <a:extLst>
                  <a:ext uri="{FF2B5EF4-FFF2-40B4-BE49-F238E27FC236}">
                    <a16:creationId xmlns:a16="http://schemas.microsoft.com/office/drawing/2014/main" id="{D057DEDE-0F09-90A1-99F1-FF05E2049DAC}"/>
                  </a:ext>
                </a:extLst>
              </p:cNvPr>
              <p:cNvSpPr/>
              <p:nvPr/>
            </p:nvSpPr>
            <p:spPr>
              <a:xfrm flipH="1">
                <a:off x="6989030" y="0"/>
                <a:ext cx="1651835" cy="692341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3" name="Parallelogram 2">
                <a:extLst>
                  <a:ext uri="{FF2B5EF4-FFF2-40B4-BE49-F238E27FC236}">
                    <a16:creationId xmlns:a16="http://schemas.microsoft.com/office/drawing/2014/main" id="{D027E551-242D-65F9-D27C-074FDB4B3273}"/>
                  </a:ext>
                </a:extLst>
              </p:cNvPr>
              <p:cNvSpPr/>
              <p:nvPr/>
            </p:nvSpPr>
            <p:spPr>
              <a:xfrm>
                <a:off x="1979113" y="66670"/>
                <a:ext cx="6661752" cy="6923410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1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0ABD95C-40DD-91EE-6C6F-A4AE96878E95}"/>
                </a:ext>
              </a:extLst>
            </p:cNvPr>
            <p:cNvGrpSpPr/>
            <p:nvPr/>
          </p:nvGrpSpPr>
          <p:grpSpPr>
            <a:xfrm>
              <a:off x="2919072" y="1282827"/>
              <a:ext cx="5359741" cy="5126672"/>
              <a:chOff x="2919072" y="1282827"/>
              <a:chExt cx="5359741" cy="512667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D071BD-E040-9881-61D6-ED74684E2371}"/>
                  </a:ext>
                </a:extLst>
              </p:cNvPr>
              <p:cNvSpPr txBox="1"/>
              <p:nvPr/>
            </p:nvSpPr>
            <p:spPr>
              <a:xfrm>
                <a:off x="3469894" y="1282827"/>
                <a:ext cx="4665295" cy="1584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dirty="0">
                    <a:solidFill>
                      <a:schemeClr val="bg1"/>
                    </a:solidFill>
                    <a:latin typeface="Humnst777 Blk BT" panose="020B0803030504030204" pitchFamily="34" charset="0"/>
                  </a:rPr>
                  <a:t>KELOMPOK Y25</a:t>
                </a:r>
                <a:endParaRPr lang="en-ID" sz="4800" dirty="0">
                  <a:solidFill>
                    <a:schemeClr val="bg1"/>
                  </a:solidFill>
                  <a:latin typeface="Humnst777 Blk BT" panose="020B080303050403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A52FA1-F154-AAC2-A8A6-1E044D4C5A1C}"/>
                  </a:ext>
                </a:extLst>
              </p:cNvPr>
              <p:cNvSpPr txBox="1"/>
              <p:nvPr/>
            </p:nvSpPr>
            <p:spPr>
              <a:xfrm>
                <a:off x="2919072" y="3706304"/>
                <a:ext cx="5356292" cy="27031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latin typeface="Bahnschrift Light" panose="020B0502040204020203" pitchFamily="34" charset="0"/>
                  </a:rPr>
                  <a:t>Armond </a:t>
                </a:r>
                <a:r>
                  <a:rPr lang="en-US" sz="2800" dirty="0" err="1">
                    <a:solidFill>
                      <a:schemeClr val="bg1"/>
                    </a:solidFill>
                    <a:latin typeface="Bahnschrift Light" panose="020B0502040204020203" pitchFamily="34" charset="0"/>
                  </a:rPr>
                  <a:t>Harer</a:t>
                </a:r>
                <a:r>
                  <a:rPr lang="en-US" sz="2800" dirty="0">
                    <a:solidFill>
                      <a:schemeClr val="bg1"/>
                    </a:solidFill>
                    <a:latin typeface="Bahnschrift Light" panose="020B0502040204020203" pitchFamily="34" charset="0"/>
                  </a:rPr>
                  <a:t> 			 (2106634710)</a:t>
                </a:r>
                <a:endParaRPr lang="en-US" sz="2800" b="1" dirty="0">
                  <a:solidFill>
                    <a:schemeClr val="bg1"/>
                  </a:solidFill>
                  <a:latin typeface="Bahnschrift Light" panose="020B0502040204020203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bg1"/>
                    </a:solidFill>
                    <a:latin typeface="Bahnschrift Light" panose="020B0502040204020203" pitchFamily="34" charset="0"/>
                  </a:rPr>
                  <a:t>M. </a:t>
                </a:r>
                <a:r>
                  <a:rPr lang="en-US" sz="2800" b="1" dirty="0" err="1">
                    <a:solidFill>
                      <a:schemeClr val="bg1"/>
                    </a:solidFill>
                    <a:latin typeface="Bahnschrift Light" panose="020B0502040204020203" pitchFamily="34" charset="0"/>
                  </a:rPr>
                  <a:t>Farrel</a:t>
                </a:r>
                <a:r>
                  <a:rPr lang="en-US" sz="2800" b="1" dirty="0">
                    <a:solidFill>
                      <a:schemeClr val="bg1"/>
                    </a:solidFill>
                    <a:latin typeface="Bahnschrift Light" panose="020B0502040204020203" pitchFamily="34" charset="0"/>
                  </a:rPr>
                  <a:t> </a:t>
                </a:r>
                <a:r>
                  <a:rPr lang="en-US" sz="2800" b="1" dirty="0" err="1">
                    <a:solidFill>
                      <a:schemeClr val="bg1"/>
                    </a:solidFill>
                    <a:latin typeface="Bahnschrift Light" panose="020B0502040204020203" pitchFamily="34" charset="0"/>
                  </a:rPr>
                  <a:t>Athaillah</a:t>
                </a:r>
                <a:r>
                  <a:rPr lang="en-US" sz="2800" b="1" dirty="0">
                    <a:solidFill>
                      <a:schemeClr val="bg1"/>
                    </a:solidFill>
                    <a:latin typeface="Bahnschrift Light" panose="020B0502040204020203" pitchFamily="34" charset="0"/>
                  </a:rPr>
                  <a:t> Nugroho (2106733875)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chemeClr val="bg1"/>
                    </a:solidFill>
                    <a:latin typeface="Bahnschrift Light" panose="020B0502040204020203" pitchFamily="34" charset="0"/>
                  </a:rPr>
                  <a:t>Zefanya</a:t>
                </a:r>
                <a:r>
                  <a:rPr lang="en-US" sz="2800" dirty="0">
                    <a:solidFill>
                      <a:schemeClr val="bg1"/>
                    </a:solidFill>
                    <a:latin typeface="Bahnschrift Light" panose="020B0502040204020203" pitchFamily="34" charset="0"/>
                  </a:rPr>
                  <a:t> </a:t>
                </a:r>
                <a:r>
                  <a:rPr lang="en-US" sz="2800" dirty="0" err="1">
                    <a:solidFill>
                      <a:schemeClr val="bg1"/>
                    </a:solidFill>
                    <a:latin typeface="Bahnschrift Light" panose="020B0502040204020203" pitchFamily="34" charset="0"/>
                  </a:rPr>
                  <a:t>Christira</a:t>
                </a:r>
                <a:r>
                  <a:rPr lang="en-US" sz="2800" dirty="0">
                    <a:solidFill>
                      <a:schemeClr val="bg1"/>
                    </a:solidFill>
                    <a:latin typeface="Bahnschrift Light" panose="020B0502040204020203" pitchFamily="34" charset="0"/>
                  </a:rPr>
                  <a:t> </a:t>
                </a:r>
                <a:r>
                  <a:rPr lang="en-US" sz="2800" dirty="0" err="1">
                    <a:solidFill>
                      <a:schemeClr val="bg1"/>
                    </a:solidFill>
                    <a:latin typeface="Bahnschrift Light" panose="020B0502040204020203" pitchFamily="34" charset="0"/>
                  </a:rPr>
                  <a:t>Deardo</a:t>
                </a:r>
                <a:r>
                  <a:rPr lang="en-US" sz="2800" dirty="0">
                    <a:solidFill>
                      <a:schemeClr val="bg1"/>
                    </a:solidFill>
                    <a:latin typeface="Bahnschrift Light" panose="020B0502040204020203" pitchFamily="34" charset="0"/>
                  </a:rPr>
                  <a:t> (2106637214)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FE4CA6C-F808-CF7B-E140-3CADE2FEAE05}"/>
                  </a:ext>
                </a:extLst>
              </p:cNvPr>
              <p:cNvCxnSpPr/>
              <p:nvPr/>
            </p:nvCxnSpPr>
            <p:spPr>
              <a:xfrm>
                <a:off x="3230932" y="3189552"/>
                <a:ext cx="5047881" cy="0"/>
              </a:xfrm>
              <a:prstGeom prst="line">
                <a:avLst/>
              </a:prstGeom>
              <a:gradFill>
                <a:gsLst>
                  <a:gs pos="0">
                    <a:schemeClr val="tx1">
                      <a:lumMod val="0"/>
                      <a:alpha val="35000"/>
                    </a:schemeClr>
                  </a:gs>
                  <a:gs pos="100000">
                    <a:schemeClr val="tx1"/>
                  </a:gs>
                </a:gsLst>
                <a:lin ang="0" scaled="1"/>
              </a:gradFill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2C28AA41-B67B-86EF-0055-2D8B9BB502D0}"/>
              </a:ext>
            </a:extLst>
          </p:cNvPr>
          <p:cNvSpPr/>
          <p:nvPr/>
        </p:nvSpPr>
        <p:spPr>
          <a:xfrm flipV="1">
            <a:off x="1" y="0"/>
            <a:ext cx="1979112" cy="6990080"/>
          </a:xfrm>
          <a:prstGeom prst="rtTriangle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ED9214-D481-60F1-6BF5-C94E81B98E9C}"/>
              </a:ext>
            </a:extLst>
          </p:cNvPr>
          <p:cNvSpPr/>
          <p:nvPr/>
        </p:nvSpPr>
        <p:spPr>
          <a:xfrm>
            <a:off x="-35269714" y="-22468114"/>
            <a:ext cx="75633943" cy="49900113"/>
          </a:xfrm>
          <a:custGeom>
            <a:avLst/>
            <a:gdLst>
              <a:gd name="connsiteX0" fmla="*/ 150718 w 14589727"/>
              <a:gd name="connsiteY0" fmla="*/ 275679 h 8453705"/>
              <a:gd name="connsiteX1" fmla="*/ 150718 w 14589727"/>
              <a:gd name="connsiteY1" fmla="*/ 8121821 h 8453705"/>
              <a:gd name="connsiteX2" fmla="*/ 14368163 w 14589727"/>
              <a:gd name="connsiteY2" fmla="*/ 8121821 h 8453705"/>
              <a:gd name="connsiteX3" fmla="*/ 14368163 w 14589727"/>
              <a:gd name="connsiteY3" fmla="*/ 275679 h 8453705"/>
              <a:gd name="connsiteX4" fmla="*/ 0 w 14589727"/>
              <a:gd name="connsiteY4" fmla="*/ 0 h 8453705"/>
              <a:gd name="connsiteX5" fmla="*/ 14589727 w 14589727"/>
              <a:gd name="connsiteY5" fmla="*/ 0 h 8453705"/>
              <a:gd name="connsiteX6" fmla="*/ 14589727 w 14589727"/>
              <a:gd name="connsiteY6" fmla="*/ 8453705 h 8453705"/>
              <a:gd name="connsiteX7" fmla="*/ 0 w 14589727"/>
              <a:gd name="connsiteY7" fmla="*/ 8453705 h 845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89727" h="8453705">
                <a:moveTo>
                  <a:pt x="150718" y="275679"/>
                </a:moveTo>
                <a:lnTo>
                  <a:pt x="150718" y="8121821"/>
                </a:lnTo>
                <a:lnTo>
                  <a:pt x="14368163" y="8121821"/>
                </a:lnTo>
                <a:lnTo>
                  <a:pt x="14368163" y="275679"/>
                </a:lnTo>
                <a:close/>
                <a:moveTo>
                  <a:pt x="0" y="0"/>
                </a:moveTo>
                <a:lnTo>
                  <a:pt x="14589727" y="0"/>
                </a:lnTo>
                <a:lnTo>
                  <a:pt x="14589727" y="8453705"/>
                </a:lnTo>
                <a:lnTo>
                  <a:pt x="0" y="8453705"/>
                </a:lnTo>
                <a:close/>
              </a:path>
            </a:pathLst>
          </a:custGeom>
          <a:solidFill>
            <a:schemeClr val="dk1">
              <a:alpha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6" name="Picture 5" descr="A picture containing circle, graphics, colorfulness, symbol&#10;&#10;Description automatically generated">
            <a:extLst>
              <a:ext uri="{FF2B5EF4-FFF2-40B4-BE49-F238E27FC236}">
                <a16:creationId xmlns:a16="http://schemas.microsoft.com/office/drawing/2014/main" id="{7C83E208-1021-10F1-3D37-803D5ABB3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796" y="-215797"/>
            <a:ext cx="1618498" cy="16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17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775BD9-2B9E-E1D9-A4DD-D8DAAAECC3EA}"/>
              </a:ext>
            </a:extLst>
          </p:cNvPr>
          <p:cNvSpPr/>
          <p:nvPr/>
        </p:nvSpPr>
        <p:spPr>
          <a:xfrm>
            <a:off x="-106878" y="106995"/>
            <a:ext cx="5866410" cy="146066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u="sng" dirty="0">
                <a:ln w="6350">
                  <a:noFill/>
                </a:ln>
                <a:solidFill>
                  <a:schemeClr val="bg1"/>
                </a:solidFill>
                <a:latin typeface="Humnst777 Blk BT" panose="020B0803030504030204" pitchFamily="34" charset="0"/>
              </a:rPr>
              <a:t>WATCHYOUWANT</a:t>
            </a:r>
            <a:endParaRPr lang="en-ID" sz="4800" u="sng" dirty="0">
              <a:ln w="6350">
                <a:noFill/>
              </a:ln>
              <a:solidFill>
                <a:schemeClr val="bg1"/>
              </a:solidFill>
              <a:latin typeface="Humnst777 Blk BT" panose="020B08030305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4160B4-C961-6ABC-9665-2ACA7666170C}"/>
              </a:ext>
            </a:extLst>
          </p:cNvPr>
          <p:cNvSpPr/>
          <p:nvPr/>
        </p:nvSpPr>
        <p:spPr>
          <a:xfrm>
            <a:off x="-10510" y="2091847"/>
            <a:ext cx="3040082" cy="4766152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Bahnschrift Light" panose="020B0502040204020203" pitchFamily="34" charset="0"/>
              </a:rPr>
              <a:t>WatchYouWant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</a:rPr>
              <a:t>merupakan</a:t>
            </a:r>
            <a:r>
              <a:rPr lang="en-US" dirty="0">
                <a:latin typeface="Bahnschrift Light" panose="020B0502040204020203" pitchFamily="34" charset="0"/>
              </a:rPr>
              <a:t> website </a:t>
            </a:r>
            <a:r>
              <a:rPr lang="en-US" dirty="0" err="1">
                <a:latin typeface="Bahnschrift Light" panose="020B0502040204020203" pitchFamily="34" charset="0"/>
              </a:rPr>
              <a:t>untuk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</a:rPr>
              <a:t>pecinta</a:t>
            </a:r>
            <a:r>
              <a:rPr lang="en-US" dirty="0">
                <a:latin typeface="Bahnschrift Light" panose="020B0502040204020203" pitchFamily="34" charset="0"/>
              </a:rPr>
              <a:t> film dan TV series, </a:t>
            </a:r>
            <a:r>
              <a:rPr lang="en-US" dirty="0" err="1">
                <a:latin typeface="Bahnschrift Light" panose="020B0502040204020203" pitchFamily="34" charset="0"/>
              </a:rPr>
              <a:t>dimana</a:t>
            </a:r>
            <a:r>
              <a:rPr lang="en-US" dirty="0">
                <a:latin typeface="Bahnschrift Light" panose="020B0502040204020203" pitchFamily="34" charset="0"/>
              </a:rPr>
              <a:t> user </a:t>
            </a:r>
            <a:r>
              <a:rPr lang="en-US" dirty="0" err="1">
                <a:latin typeface="Bahnschrift Light" panose="020B0502040204020203" pitchFamily="34" charset="0"/>
              </a:rPr>
              <a:t>dapat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</a:rPr>
              <a:t>melihat</a:t>
            </a:r>
            <a:r>
              <a:rPr lang="en-US" dirty="0">
                <a:latin typeface="Bahnschrift Light" panose="020B0502040204020203" pitchFamily="34" charset="0"/>
              </a:rPr>
              <a:t>, </a:t>
            </a:r>
            <a:r>
              <a:rPr lang="en-US" dirty="0" err="1">
                <a:latin typeface="Bahnschrift Light" panose="020B0502040204020203" pitchFamily="34" charset="0"/>
              </a:rPr>
              <a:t>menjelajah</a:t>
            </a:r>
            <a:r>
              <a:rPr lang="en-US" dirty="0">
                <a:latin typeface="Bahnschrift Light" panose="020B0502040204020203" pitchFamily="34" charset="0"/>
              </a:rPr>
              <a:t>, dan </a:t>
            </a:r>
            <a:r>
              <a:rPr lang="en-US" dirty="0" err="1">
                <a:latin typeface="Bahnschrift Light" panose="020B0502040204020203" pitchFamily="34" charset="0"/>
              </a:rPr>
              <a:t>berdiskusi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</a:rPr>
              <a:t>tentang</a:t>
            </a:r>
            <a:r>
              <a:rPr lang="en-US" dirty="0">
                <a:latin typeface="Bahnschrift Light" panose="020B0502040204020203" pitchFamily="34" charset="0"/>
              </a:rPr>
              <a:t> film.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DCBF19-8FE6-ECCF-02D8-E8FC4390579F}"/>
              </a:ext>
            </a:extLst>
          </p:cNvPr>
          <p:cNvSpPr/>
          <p:nvPr/>
        </p:nvSpPr>
        <p:spPr>
          <a:xfrm>
            <a:off x="6128321" y="2091847"/>
            <a:ext cx="3040082" cy="475329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3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 dirty="0">
              <a:latin typeface="Bahnschrift Light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150827-BDFA-4139-858C-322475211DB8}"/>
              </a:ext>
            </a:extLst>
          </p:cNvPr>
          <p:cNvSpPr/>
          <p:nvPr/>
        </p:nvSpPr>
        <p:spPr>
          <a:xfrm>
            <a:off x="9180278" y="2091847"/>
            <a:ext cx="3040082" cy="475329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3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Bahnschrift Light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724D2B-3621-A88E-F0B3-2539C39E1361}"/>
              </a:ext>
            </a:extLst>
          </p:cNvPr>
          <p:cNvSpPr/>
          <p:nvPr/>
        </p:nvSpPr>
        <p:spPr>
          <a:xfrm>
            <a:off x="47706" y="2165659"/>
            <a:ext cx="2920271" cy="4605666"/>
          </a:xfrm>
          <a:prstGeom prst="rect">
            <a:avLst/>
          </a:prstGeom>
          <a:solidFill>
            <a:schemeClr val="tx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777BC4-DBC0-DB6F-F28F-322A96AB3640}"/>
              </a:ext>
            </a:extLst>
          </p:cNvPr>
          <p:cNvSpPr/>
          <p:nvPr/>
        </p:nvSpPr>
        <p:spPr>
          <a:xfrm>
            <a:off x="3076364" y="2126950"/>
            <a:ext cx="3040082" cy="475329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3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 dirty="0">
              <a:latin typeface="Bahnschrift Light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A20CE-64FC-4148-106C-09E60B44B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590" y="2341634"/>
            <a:ext cx="3020162" cy="42665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083B44-DE8C-EFA9-F1CF-BA4833BEC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444" y="2165659"/>
            <a:ext cx="2896850" cy="46056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154AF8-4803-AD49-B6CD-9EEAF46C80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54" y="2165659"/>
            <a:ext cx="2988846" cy="426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7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775BD9-2B9E-E1D9-A4DD-D8DAAAECC3EA}"/>
              </a:ext>
            </a:extLst>
          </p:cNvPr>
          <p:cNvSpPr/>
          <p:nvPr/>
        </p:nvSpPr>
        <p:spPr>
          <a:xfrm>
            <a:off x="-106878" y="201881"/>
            <a:ext cx="5866410" cy="146066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u="sng" dirty="0">
                <a:ln w="6350">
                  <a:noFill/>
                </a:ln>
                <a:solidFill>
                  <a:schemeClr val="bg1"/>
                </a:solidFill>
                <a:latin typeface="Humnst777 Blk BT" panose="020B0803030504030204" pitchFamily="34" charset="0"/>
              </a:rPr>
              <a:t>WATCHYOUWANT</a:t>
            </a:r>
            <a:endParaRPr lang="en-ID" sz="4800" u="sng" dirty="0">
              <a:ln w="6350">
                <a:noFill/>
              </a:ln>
              <a:solidFill>
                <a:schemeClr val="bg1"/>
              </a:solidFill>
              <a:latin typeface="Humnst777 Blk BT" panose="020B08030305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4160B4-C961-6ABC-9665-2ACA7666170C}"/>
              </a:ext>
            </a:extLst>
          </p:cNvPr>
          <p:cNvSpPr/>
          <p:nvPr/>
        </p:nvSpPr>
        <p:spPr>
          <a:xfrm>
            <a:off x="0" y="2091847"/>
            <a:ext cx="3040082" cy="4766152"/>
          </a:xfrm>
          <a:prstGeom prst="rect">
            <a:avLst/>
          </a:prstGeom>
          <a:gradFill>
            <a:gsLst>
              <a:gs pos="0">
                <a:schemeClr val="tx1">
                  <a:lumMod val="0"/>
                  <a:alpha val="3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05A71B-29CF-93B9-C632-B8D6C4D3F8F8}"/>
              </a:ext>
            </a:extLst>
          </p:cNvPr>
          <p:cNvSpPr/>
          <p:nvPr/>
        </p:nvSpPr>
        <p:spPr>
          <a:xfrm>
            <a:off x="3044043" y="2956955"/>
            <a:ext cx="3040082" cy="3901044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DCBF19-8FE6-ECCF-02D8-E8FC4390579F}"/>
              </a:ext>
            </a:extLst>
          </p:cNvPr>
          <p:cNvSpPr/>
          <p:nvPr/>
        </p:nvSpPr>
        <p:spPr>
          <a:xfrm>
            <a:off x="6128321" y="2091847"/>
            <a:ext cx="3040082" cy="475329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3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 dirty="0">
              <a:latin typeface="Bahnschrift Light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150827-BDFA-4139-858C-322475211DB8}"/>
              </a:ext>
            </a:extLst>
          </p:cNvPr>
          <p:cNvSpPr/>
          <p:nvPr/>
        </p:nvSpPr>
        <p:spPr>
          <a:xfrm>
            <a:off x="9180278" y="2091847"/>
            <a:ext cx="3040082" cy="475329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3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Bahnschrift Light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777BC4-DBC0-DB6F-F28F-322A96AB3640}"/>
              </a:ext>
            </a:extLst>
          </p:cNvPr>
          <p:cNvSpPr/>
          <p:nvPr/>
        </p:nvSpPr>
        <p:spPr>
          <a:xfrm>
            <a:off x="3067795" y="2091847"/>
            <a:ext cx="3040082" cy="475329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3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Bahnschrift Light" panose="020B0502040204020203" pitchFamily="34" charset="0"/>
              </a:rPr>
              <a:t>WatchYouWant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dapat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menampilkan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informasi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mengenai</a:t>
            </a:r>
            <a:r>
              <a:rPr lang="en-US" sz="1800" dirty="0">
                <a:latin typeface="Bahnschrift Light" panose="020B0502040204020203" pitchFamily="34" charset="0"/>
              </a:rPr>
              <a:t> film </a:t>
            </a:r>
            <a:r>
              <a:rPr lang="en-US" sz="1800" dirty="0" err="1">
                <a:latin typeface="Bahnschrift Light" panose="020B0502040204020203" pitchFamily="34" charset="0"/>
              </a:rPr>
              <a:t>bersama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dengan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trailernya</a:t>
            </a:r>
            <a:r>
              <a:rPr lang="en-US" sz="1800" dirty="0">
                <a:latin typeface="Bahnschrift Light" panose="020B0502040204020203" pitchFamily="34" charset="0"/>
              </a:rPr>
              <a:t>, dan </a:t>
            </a:r>
            <a:r>
              <a:rPr lang="en-US" sz="1800" dirty="0" err="1">
                <a:latin typeface="Bahnschrift Light" panose="020B0502040204020203" pitchFamily="34" charset="0"/>
              </a:rPr>
              <a:t>mendukung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sistem</a:t>
            </a:r>
            <a:r>
              <a:rPr lang="en-US" sz="1800" dirty="0">
                <a:latin typeface="Bahnschrift Light" panose="020B0502040204020203" pitchFamily="34" charset="0"/>
              </a:rPr>
              <a:t> search, rating, dan </a:t>
            </a:r>
            <a:r>
              <a:rPr lang="en-US" sz="1800" dirty="0" err="1">
                <a:latin typeface="Bahnschrift Light" panose="020B0502040204020203" pitchFamily="34" charset="0"/>
              </a:rPr>
              <a:t>komentar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sehingga</a:t>
            </a:r>
            <a:r>
              <a:rPr lang="en-US" sz="1800" dirty="0">
                <a:latin typeface="Bahnschrift Light" panose="020B0502040204020203" pitchFamily="34" charset="0"/>
              </a:rPr>
              <a:t> user </a:t>
            </a:r>
            <a:r>
              <a:rPr lang="en-US" sz="1800" dirty="0" err="1">
                <a:latin typeface="Bahnschrift Light" panose="020B0502040204020203" pitchFamily="34" charset="0"/>
              </a:rPr>
              <a:t>dapat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berdiskusi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mengenai</a:t>
            </a:r>
            <a:r>
              <a:rPr lang="en-US" sz="1800" dirty="0">
                <a:latin typeface="Bahnschrift Light" panose="020B0502040204020203" pitchFamily="34" charset="0"/>
              </a:rPr>
              <a:t> film </a:t>
            </a:r>
            <a:r>
              <a:rPr lang="en-US" sz="1800" dirty="0" err="1">
                <a:latin typeface="Bahnschrift Light" panose="020B0502040204020203" pitchFamily="34" charset="0"/>
              </a:rPr>
              <a:t>kesukaan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mereka</a:t>
            </a:r>
            <a:endParaRPr lang="en-ID" sz="1800" dirty="0">
              <a:latin typeface="Bahnschrift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52E235-62BB-F28B-9EEA-E35B5C6D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0" y="2328534"/>
            <a:ext cx="2823696" cy="41668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8383BE-A26F-DB63-5F78-625E0DC028FF}"/>
              </a:ext>
            </a:extLst>
          </p:cNvPr>
          <p:cNvSpPr/>
          <p:nvPr/>
        </p:nvSpPr>
        <p:spPr>
          <a:xfrm>
            <a:off x="3099864" y="2109130"/>
            <a:ext cx="2920271" cy="4605666"/>
          </a:xfrm>
          <a:prstGeom prst="rect">
            <a:avLst/>
          </a:prstGeom>
          <a:solidFill>
            <a:schemeClr val="tx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7F9AFB-D96D-8E3D-3613-3BA15A9A4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380" y="2279345"/>
            <a:ext cx="2895600" cy="4286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2159B8-D672-1914-A229-CDCCEC0A4E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979" y="2336712"/>
            <a:ext cx="2909694" cy="423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775BD9-2B9E-E1D9-A4DD-D8DAAAECC3EA}"/>
              </a:ext>
            </a:extLst>
          </p:cNvPr>
          <p:cNvSpPr/>
          <p:nvPr/>
        </p:nvSpPr>
        <p:spPr>
          <a:xfrm>
            <a:off x="-106878" y="201881"/>
            <a:ext cx="5866410" cy="146066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u="sng" dirty="0">
                <a:ln w="6350">
                  <a:noFill/>
                </a:ln>
                <a:solidFill>
                  <a:schemeClr val="bg1"/>
                </a:solidFill>
                <a:latin typeface="Humnst777 Blk BT" panose="020B0803030504030204" pitchFamily="34" charset="0"/>
              </a:rPr>
              <a:t>WATCHYOUWANT</a:t>
            </a:r>
            <a:endParaRPr lang="en-ID" sz="4800" u="sng" dirty="0">
              <a:ln w="6350">
                <a:noFill/>
              </a:ln>
              <a:solidFill>
                <a:schemeClr val="bg1"/>
              </a:solidFill>
              <a:latin typeface="Humnst777 Blk BT" panose="020B08030305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4160B4-C961-6ABC-9665-2ACA7666170C}"/>
              </a:ext>
            </a:extLst>
          </p:cNvPr>
          <p:cNvSpPr/>
          <p:nvPr/>
        </p:nvSpPr>
        <p:spPr>
          <a:xfrm>
            <a:off x="0" y="2091847"/>
            <a:ext cx="3040082" cy="4766152"/>
          </a:xfrm>
          <a:prstGeom prst="rect">
            <a:avLst/>
          </a:prstGeom>
          <a:gradFill>
            <a:gsLst>
              <a:gs pos="0">
                <a:schemeClr val="tx1">
                  <a:lumMod val="0"/>
                  <a:alpha val="3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05A71B-29CF-93B9-C632-B8D6C4D3F8F8}"/>
              </a:ext>
            </a:extLst>
          </p:cNvPr>
          <p:cNvSpPr/>
          <p:nvPr/>
        </p:nvSpPr>
        <p:spPr>
          <a:xfrm>
            <a:off x="3044043" y="2956955"/>
            <a:ext cx="3040082" cy="3901044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DCBF19-8FE6-ECCF-02D8-E8FC4390579F}"/>
              </a:ext>
            </a:extLst>
          </p:cNvPr>
          <p:cNvSpPr/>
          <p:nvPr/>
        </p:nvSpPr>
        <p:spPr>
          <a:xfrm>
            <a:off x="6128321" y="2091847"/>
            <a:ext cx="3040082" cy="475329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3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Bahnschrift Light" panose="020B0502040204020203" pitchFamily="34" charset="0"/>
              </a:rPr>
              <a:t>Setiap</a:t>
            </a:r>
            <a:r>
              <a:rPr lang="en-US" sz="1800" dirty="0">
                <a:latin typeface="Bahnschrift Light" panose="020B0502040204020203" pitchFamily="34" charset="0"/>
              </a:rPr>
              <a:t> user </a:t>
            </a:r>
            <a:r>
              <a:rPr lang="en-US" sz="1800" dirty="0" err="1">
                <a:latin typeface="Bahnschrift Light" panose="020B0502040204020203" pitchFamily="34" charset="0"/>
              </a:rPr>
              <a:t>dapat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memiliki</a:t>
            </a:r>
            <a:r>
              <a:rPr lang="en-US" sz="1800" dirty="0">
                <a:latin typeface="Bahnschrift Light" panose="020B0502040204020203" pitchFamily="34" charset="0"/>
              </a:rPr>
              <a:t> film </a:t>
            </a:r>
            <a:r>
              <a:rPr lang="en-US" sz="1800" dirty="0" err="1">
                <a:latin typeface="Bahnschrift Light" panose="020B0502040204020203" pitchFamily="34" charset="0"/>
              </a:rPr>
              <a:t>favorit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mereka</a:t>
            </a:r>
            <a:r>
              <a:rPr lang="en-US" sz="1800" dirty="0">
                <a:latin typeface="Bahnschrift Light" panose="020B0502040204020203" pitchFamily="34" charset="0"/>
              </a:rPr>
              <a:t> masing-masing, dan </a:t>
            </a:r>
            <a:r>
              <a:rPr lang="en-US" sz="1800" dirty="0" err="1">
                <a:latin typeface="Bahnschrift Light" panose="020B0502040204020203" pitchFamily="34" charset="0"/>
              </a:rPr>
              <a:t>dengan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sistem</a:t>
            </a:r>
            <a:r>
              <a:rPr lang="en-US" sz="1800" dirty="0">
                <a:latin typeface="Bahnschrift Light" panose="020B0502040204020203" pitchFamily="34" charset="0"/>
              </a:rPr>
              <a:t> rating dan </a:t>
            </a:r>
            <a:r>
              <a:rPr lang="en-US" sz="1800" dirty="0" err="1">
                <a:latin typeface="Bahnschrift Light" panose="020B0502040204020203" pitchFamily="34" charset="0"/>
              </a:rPr>
              <a:t>komentar</a:t>
            </a:r>
            <a:r>
              <a:rPr lang="en-US" sz="1800" dirty="0">
                <a:latin typeface="Bahnschrift Light" panose="020B0502040204020203" pitchFamily="34" charset="0"/>
              </a:rPr>
              <a:t> user </a:t>
            </a:r>
            <a:r>
              <a:rPr lang="en-US" sz="1800" dirty="0" err="1">
                <a:latin typeface="Bahnschrift Light" panose="020B0502040204020203" pitchFamily="34" charset="0"/>
              </a:rPr>
              <a:t>dapat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memberi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opini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mereka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mengenai</a:t>
            </a:r>
            <a:r>
              <a:rPr lang="en-US" sz="1800" dirty="0">
                <a:latin typeface="Bahnschrift Light" panose="020B0502040204020203" pitchFamily="34" charset="0"/>
              </a:rPr>
              <a:t> film </a:t>
            </a:r>
            <a:r>
              <a:rPr lang="en-US" sz="1800" dirty="0" err="1">
                <a:latin typeface="Bahnschrift Light" panose="020B0502040204020203" pitchFamily="34" charset="0"/>
              </a:rPr>
              <a:t>tertentu</a:t>
            </a:r>
            <a:endParaRPr lang="en-ID" sz="1800" dirty="0">
              <a:latin typeface="Bahnschrift Light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150827-BDFA-4139-858C-322475211DB8}"/>
              </a:ext>
            </a:extLst>
          </p:cNvPr>
          <p:cNvSpPr/>
          <p:nvPr/>
        </p:nvSpPr>
        <p:spPr>
          <a:xfrm>
            <a:off x="9180278" y="2091847"/>
            <a:ext cx="3040082" cy="475329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3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Bahnschrift Light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777BC4-DBC0-DB6F-F28F-322A96AB3640}"/>
              </a:ext>
            </a:extLst>
          </p:cNvPr>
          <p:cNvSpPr/>
          <p:nvPr/>
        </p:nvSpPr>
        <p:spPr>
          <a:xfrm>
            <a:off x="3067795" y="2091847"/>
            <a:ext cx="3040082" cy="475329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3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 dirty="0">
              <a:latin typeface="Bahnschrift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6AA84-74A6-8D3C-3195-42FDBA0FB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1" y="2252826"/>
            <a:ext cx="2857500" cy="428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59AE16-C086-601A-E71B-AEA62F19F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43" y="2213741"/>
            <a:ext cx="2881586" cy="4322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099019-897A-18CB-384D-5235FBE63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417" y="2401611"/>
            <a:ext cx="2848622" cy="4072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0ECAFE6-9490-514F-C605-3B340AB08F1B}"/>
              </a:ext>
            </a:extLst>
          </p:cNvPr>
          <p:cNvSpPr/>
          <p:nvPr/>
        </p:nvSpPr>
        <p:spPr>
          <a:xfrm>
            <a:off x="6187125" y="2132347"/>
            <a:ext cx="2920271" cy="4605666"/>
          </a:xfrm>
          <a:prstGeom prst="rect">
            <a:avLst/>
          </a:prstGeom>
          <a:solidFill>
            <a:schemeClr val="tx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91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775BD9-2B9E-E1D9-A4DD-D8DAAAECC3EA}"/>
              </a:ext>
            </a:extLst>
          </p:cNvPr>
          <p:cNvSpPr/>
          <p:nvPr/>
        </p:nvSpPr>
        <p:spPr>
          <a:xfrm>
            <a:off x="-106878" y="201881"/>
            <a:ext cx="5866410" cy="146066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u="sng" dirty="0">
                <a:ln w="6350">
                  <a:noFill/>
                </a:ln>
                <a:solidFill>
                  <a:schemeClr val="bg1"/>
                </a:solidFill>
                <a:latin typeface="Humnst777 Blk BT" panose="020B0803030504030204" pitchFamily="34" charset="0"/>
              </a:rPr>
              <a:t>WATCHYOUWANT</a:t>
            </a:r>
            <a:endParaRPr lang="en-ID" sz="4800" u="sng" dirty="0">
              <a:ln w="6350">
                <a:noFill/>
              </a:ln>
              <a:solidFill>
                <a:schemeClr val="bg1"/>
              </a:solidFill>
              <a:latin typeface="Humnst777 Blk BT" panose="020B08030305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4160B4-C961-6ABC-9665-2ACA7666170C}"/>
              </a:ext>
            </a:extLst>
          </p:cNvPr>
          <p:cNvSpPr/>
          <p:nvPr/>
        </p:nvSpPr>
        <p:spPr>
          <a:xfrm>
            <a:off x="0" y="2091847"/>
            <a:ext cx="3040082" cy="4766152"/>
          </a:xfrm>
          <a:prstGeom prst="rect">
            <a:avLst/>
          </a:prstGeom>
          <a:gradFill>
            <a:gsLst>
              <a:gs pos="0">
                <a:schemeClr val="tx1">
                  <a:lumMod val="0"/>
                  <a:alpha val="3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05A71B-29CF-93B9-C632-B8D6C4D3F8F8}"/>
              </a:ext>
            </a:extLst>
          </p:cNvPr>
          <p:cNvSpPr/>
          <p:nvPr/>
        </p:nvSpPr>
        <p:spPr>
          <a:xfrm>
            <a:off x="3044043" y="2956955"/>
            <a:ext cx="3040082" cy="3901044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150827-BDFA-4139-858C-322475211DB8}"/>
              </a:ext>
            </a:extLst>
          </p:cNvPr>
          <p:cNvSpPr/>
          <p:nvPr/>
        </p:nvSpPr>
        <p:spPr>
          <a:xfrm>
            <a:off x="9180278" y="2091847"/>
            <a:ext cx="3040082" cy="475329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3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Bahnschrift Light" panose="020B0502040204020203" pitchFamily="34" charset="0"/>
              </a:rPr>
              <a:t>WatchYouWant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</a:rPr>
              <a:t>menggunakan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</a:rPr>
              <a:t>beberapa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</a:rPr>
              <a:t>sistem</a:t>
            </a:r>
            <a:r>
              <a:rPr lang="en-US" dirty="0">
                <a:latin typeface="Bahnschrift Light" panose="020B0502040204020203" pitchFamily="34" charset="0"/>
              </a:rPr>
              <a:t>, </a:t>
            </a:r>
            <a:r>
              <a:rPr lang="en-US" dirty="0" err="1">
                <a:latin typeface="Bahnschrift Light" panose="020B0502040204020203" pitchFamily="34" charset="0"/>
              </a:rPr>
              <a:t>antara</a:t>
            </a:r>
            <a:r>
              <a:rPr lang="en-US" dirty="0">
                <a:latin typeface="Bahnschrift Light" panose="020B0502040204020203" pitchFamily="34" charset="0"/>
              </a:rPr>
              <a:t> lain framework ReactJS </a:t>
            </a:r>
            <a:r>
              <a:rPr lang="en-US" dirty="0" err="1">
                <a:latin typeface="Bahnschrift Light" panose="020B0502040204020203" pitchFamily="34" charset="0"/>
              </a:rPr>
              <a:t>untuk</a:t>
            </a:r>
            <a:r>
              <a:rPr lang="en-US" dirty="0">
                <a:latin typeface="Bahnschrift Light" panose="020B0502040204020203" pitchFamily="34" charset="0"/>
              </a:rPr>
              <a:t> frontend, API TMDB </a:t>
            </a:r>
            <a:r>
              <a:rPr lang="en-US" dirty="0" err="1">
                <a:latin typeface="Bahnschrift Light" panose="020B0502040204020203" pitchFamily="34" charset="0"/>
              </a:rPr>
              <a:t>untuk</a:t>
            </a:r>
            <a:r>
              <a:rPr lang="en-US" dirty="0">
                <a:latin typeface="Bahnschrift Light" panose="020B0502040204020203" pitchFamily="34" charset="0"/>
              </a:rPr>
              <a:t> database </a:t>
            </a:r>
            <a:r>
              <a:rPr lang="en-US" dirty="0" err="1">
                <a:latin typeface="Bahnschrift Light" panose="020B0502040204020203" pitchFamily="34" charset="0"/>
              </a:rPr>
              <a:t>informasi</a:t>
            </a:r>
            <a:r>
              <a:rPr lang="en-US" dirty="0">
                <a:latin typeface="Bahnschrift Light" panose="020B0502040204020203" pitchFamily="34" charset="0"/>
              </a:rPr>
              <a:t> film, NodeJS </a:t>
            </a:r>
            <a:r>
              <a:rPr lang="en-US" dirty="0" err="1">
                <a:latin typeface="Bahnschrift Light" panose="020B0502040204020203" pitchFamily="34" charset="0"/>
              </a:rPr>
              <a:t>untuk</a:t>
            </a:r>
            <a:r>
              <a:rPr lang="en-US" dirty="0">
                <a:latin typeface="Bahnschrift Light" panose="020B0502040204020203" pitchFamily="34" charset="0"/>
              </a:rPr>
              <a:t> backend, dan PostgreSQL </a:t>
            </a:r>
            <a:r>
              <a:rPr lang="en-US" dirty="0" err="1">
                <a:latin typeface="Bahnschrift Light" panose="020B0502040204020203" pitchFamily="34" charset="0"/>
              </a:rPr>
              <a:t>menggunakan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</a:rPr>
              <a:t>NeonDB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</a:rPr>
              <a:t>untuk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</a:rPr>
              <a:t>menyimpan</a:t>
            </a:r>
            <a:r>
              <a:rPr lang="en-US" dirty="0">
                <a:latin typeface="Bahnschrift Light" panose="020B0502040204020203" pitchFamily="34" charset="0"/>
              </a:rPr>
              <a:t> database local yang </a:t>
            </a:r>
            <a:r>
              <a:rPr lang="en-US" dirty="0" err="1">
                <a:latin typeface="Bahnschrift Light" panose="020B0502040204020203" pitchFamily="34" charset="0"/>
              </a:rPr>
              <a:t>berisi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</a:rPr>
              <a:t>informasi</a:t>
            </a:r>
            <a:r>
              <a:rPr lang="en-US" dirty="0">
                <a:latin typeface="Bahnschrift Light" panose="020B0502040204020203" pitchFamily="34" charset="0"/>
              </a:rPr>
              <a:t> user</a:t>
            </a:r>
            <a:endParaRPr lang="en-ID" dirty="0">
              <a:latin typeface="Bahnschrift Light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777BC4-DBC0-DB6F-F28F-322A96AB3640}"/>
              </a:ext>
            </a:extLst>
          </p:cNvPr>
          <p:cNvSpPr/>
          <p:nvPr/>
        </p:nvSpPr>
        <p:spPr>
          <a:xfrm>
            <a:off x="3067795" y="2091847"/>
            <a:ext cx="3040082" cy="475329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3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 dirty="0">
              <a:latin typeface="Bahnschrift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E8C1A6-CBCB-5DA6-6AAA-22DADC5D2FEB}"/>
              </a:ext>
            </a:extLst>
          </p:cNvPr>
          <p:cNvSpPr/>
          <p:nvPr/>
        </p:nvSpPr>
        <p:spPr>
          <a:xfrm>
            <a:off x="9240183" y="2165659"/>
            <a:ext cx="2920271" cy="4605666"/>
          </a:xfrm>
          <a:prstGeom prst="rect">
            <a:avLst/>
          </a:prstGeom>
          <a:solidFill>
            <a:schemeClr val="tx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2F1D1-7E71-E20C-0E96-A4ECB60B8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7" y="2262495"/>
            <a:ext cx="2750047" cy="4424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6E5D6B-DBF8-2F1D-B94A-B07263CAF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517" y="2430655"/>
            <a:ext cx="2880399" cy="40325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4920BC-4819-47F5-0133-87CC1B3C3D00}"/>
              </a:ext>
            </a:extLst>
          </p:cNvPr>
          <p:cNvSpPr/>
          <p:nvPr/>
        </p:nvSpPr>
        <p:spPr>
          <a:xfrm>
            <a:off x="6131256" y="2104709"/>
            <a:ext cx="3040082" cy="475329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3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 dirty="0">
              <a:latin typeface="Bahnschrift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794EF-9EDA-C223-39E4-985DA4B22B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723" y="2266857"/>
            <a:ext cx="2880399" cy="432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1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334CCD-1AE5-B207-BBAB-40EBBA69297F}"/>
              </a:ext>
            </a:extLst>
          </p:cNvPr>
          <p:cNvSpPr/>
          <p:nvPr/>
        </p:nvSpPr>
        <p:spPr>
          <a:xfrm>
            <a:off x="538619" y="162838"/>
            <a:ext cx="11223321" cy="651353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6BCAE-F877-B0EB-117B-0DEFBD39ABF2}"/>
              </a:ext>
            </a:extLst>
          </p:cNvPr>
          <p:cNvSpPr txBox="1"/>
          <p:nvPr/>
        </p:nvSpPr>
        <p:spPr>
          <a:xfrm>
            <a:off x="1337912" y="385011"/>
            <a:ext cx="9606012" cy="707886"/>
          </a:xfrm>
          <a:prstGeom prst="rect">
            <a:avLst/>
          </a:prstGeom>
          <a:solidFill>
            <a:schemeClr val="bg2">
              <a:lumMod val="25000"/>
              <a:alpha val="10000"/>
            </a:schemeClr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Light" panose="020B0502040204020203" pitchFamily="34" charset="0"/>
              </a:rPr>
              <a:t>UNIFIED MODELLING LANGUAGE (UML)</a:t>
            </a:r>
            <a:endParaRPr lang="en-ID" sz="4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A93B2A-43E0-7E11-73AE-98575C7E3067}"/>
              </a:ext>
            </a:extLst>
          </p:cNvPr>
          <p:cNvSpPr/>
          <p:nvPr/>
        </p:nvSpPr>
        <p:spPr>
          <a:xfrm>
            <a:off x="1337912" y="1381225"/>
            <a:ext cx="9606012" cy="509176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CDEB0-7F99-CBC5-8BB2-FDA37A534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037" y="1429350"/>
            <a:ext cx="9516176" cy="497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4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u"/>
      </p:transition>
    </mc:Choice>
    <mc:Fallback xmlns="">
      <p:transition spd="slow">
        <p:wipe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334CCD-1AE5-B207-BBAB-40EBBA6929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4700F-D0CC-3901-E5D0-B1C8E5CCDE1E}"/>
              </a:ext>
            </a:extLst>
          </p:cNvPr>
          <p:cNvSpPr/>
          <p:nvPr/>
        </p:nvSpPr>
        <p:spPr>
          <a:xfrm>
            <a:off x="118711" y="39842"/>
            <a:ext cx="11955301" cy="6665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BCA07-80A8-ED38-65A9-B1C63436D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98" y="39842"/>
            <a:ext cx="11461204" cy="665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0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B99F1E-EB10-BA26-DA00-117533AB9B20}"/>
              </a:ext>
            </a:extLst>
          </p:cNvPr>
          <p:cNvSpPr/>
          <p:nvPr/>
        </p:nvSpPr>
        <p:spPr>
          <a:xfrm>
            <a:off x="538619" y="162838"/>
            <a:ext cx="11223321" cy="651353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6BCAE-F877-B0EB-117B-0DEFBD39ABF2}"/>
              </a:ext>
            </a:extLst>
          </p:cNvPr>
          <p:cNvSpPr txBox="1"/>
          <p:nvPr/>
        </p:nvSpPr>
        <p:spPr>
          <a:xfrm>
            <a:off x="1337912" y="385011"/>
            <a:ext cx="9606012" cy="707886"/>
          </a:xfrm>
          <a:prstGeom prst="rect">
            <a:avLst/>
          </a:prstGeom>
          <a:solidFill>
            <a:schemeClr val="bg2">
              <a:lumMod val="25000"/>
              <a:alpha val="10000"/>
            </a:schemeClr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Light" panose="020B0502040204020203" pitchFamily="34" charset="0"/>
              </a:rPr>
              <a:t>ENTITY RELATIONSHIP DIAGRAM</a:t>
            </a:r>
            <a:endParaRPr lang="en-ID" sz="4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2E9191-389A-C5DD-31F4-BA0BE72D5108}"/>
              </a:ext>
            </a:extLst>
          </p:cNvPr>
          <p:cNvSpPr/>
          <p:nvPr/>
        </p:nvSpPr>
        <p:spPr>
          <a:xfrm>
            <a:off x="1337912" y="1381225"/>
            <a:ext cx="9606012" cy="509176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4159E-31C9-B32C-E6CC-CBD75EA9F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"/>
          <a:stretch/>
        </p:blipFill>
        <p:spPr>
          <a:xfrm>
            <a:off x="1649896" y="1390280"/>
            <a:ext cx="8999830" cy="50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7529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151</Words>
  <Application>Microsoft Office PowerPoint</Application>
  <PresentationFormat>Widescreen</PresentationFormat>
  <Paragraphs>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Bahnschrift Light</vt:lpstr>
      <vt:lpstr>Calibri</vt:lpstr>
      <vt:lpstr>Calibri Light</vt:lpstr>
      <vt:lpstr>Humnst777 Blk BT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armondharer@gmail.com</dc:creator>
  <cp:lastModifiedBy>Mohamad Farrel Athaillah Nugroho</cp:lastModifiedBy>
  <cp:revision>15</cp:revision>
  <dcterms:created xsi:type="dcterms:W3CDTF">2023-06-05T14:35:28Z</dcterms:created>
  <dcterms:modified xsi:type="dcterms:W3CDTF">2023-06-11T15:56:41Z</dcterms:modified>
</cp:coreProperties>
</file>